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723" r:id="rId1"/>
    <p:sldMasterId id="2147483711" r:id="rId2"/>
    <p:sldMasterId id="2147483751" r:id="rId3"/>
    <p:sldMasterId id="2147483976" r:id="rId4"/>
    <p:sldMasterId id="2147484209" r:id="rId5"/>
  </p:sldMasterIdLst>
  <p:notesMasterIdLst>
    <p:notesMasterId r:id="rId7"/>
  </p:notesMasterIdLst>
  <p:handoutMasterIdLst>
    <p:handoutMasterId r:id="rId8"/>
  </p:handoutMasterIdLst>
  <p:sldIdLst>
    <p:sldId id="1016" r:id="rId6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C000"/>
    <a:srgbClr val="FFCCFF"/>
    <a:srgbClr val="FFA2A1"/>
    <a:srgbClr val="FF6699"/>
    <a:srgbClr val="FF3300"/>
    <a:srgbClr val="000066"/>
    <a:srgbClr val="FFF2CC"/>
    <a:srgbClr val="A5A5A5"/>
    <a:srgbClr val="FFC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6" autoAdjust="0"/>
    <p:restoredTop sz="92666" autoAdjust="0"/>
  </p:normalViewPr>
  <p:slideViewPr>
    <p:cSldViewPr>
      <p:cViewPr varScale="1">
        <p:scale>
          <a:sx n="96" d="100"/>
          <a:sy n="96" d="100"/>
        </p:scale>
        <p:origin x="726" y="60"/>
      </p:cViewPr>
      <p:guideLst>
        <p:guide orient="horz" pos="2160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-2736"/>
    </p:cViewPr>
  </p:sorterViewPr>
  <p:notesViewPr>
    <p:cSldViewPr>
      <p:cViewPr varScale="1">
        <p:scale>
          <a:sx n="78" d="100"/>
          <a:sy n="78" d="100"/>
        </p:scale>
        <p:origin x="4074" y="96"/>
      </p:cViewPr>
      <p:guideLst>
        <p:guide orient="horz" pos="310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C8fsva001\odaa\&#26087;&#12501;&#12449;&#12452;&#12523;&#12469;&#12540;&#12496;\04&#30007;&#22899;&#38291;&#26292;&#21147;&#23550;&#31574;&#35506;\06%20&#12304;&#20132;&#20184;&#37329;&#12305;&#24615;&#29359;&#32618;&#12539;&#24615;&#26292;&#21147;&#34987;&#23475;&#32773;&#25903;&#25588;\&#20196;&#21644;&#65299;&#24180;&#24230;\202207XX%20&#30456;&#35527;&#20214;&#25968;&#65288;&#30906;&#23450;&#29256;&#65289;\&#12527;&#12531;&#12473;&#12488;&#12483;&#12503;&#30456;&#35527;&#20214;&#25968;&#31561;%20&#38598;&#35336;&#34920;&#65288;R3&#6528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C8fsva001\odaa\&#26087;&#12501;&#12449;&#12452;&#12523;&#12469;&#12540;&#12496;\04&#30007;&#22899;&#38291;&#26292;&#21147;&#23550;&#31574;&#35506;\06%20&#12304;&#20132;&#20184;&#37329;&#12305;&#24615;&#29359;&#32618;&#12539;&#24615;&#26292;&#21147;&#34987;&#23475;&#32773;&#25903;&#25588;\&#20196;&#21644;&#65299;&#24180;&#24230;\202207XX%20&#30456;&#35527;&#20214;&#25968;&#65288;&#30906;&#23450;&#29256;&#65289;\&#12527;&#12531;&#12473;&#12488;&#12483;&#12503;&#30456;&#35527;&#20214;&#25968;&#31561;%20&#38598;&#35336;&#34920;&#65288;R3&#65289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'令和３年度の件数（実績報告)'!$B$117</c:f>
              <c:strCache>
                <c:ptCount val="1"/>
                <c:pt idx="0">
                  <c:v>令和元年度</c:v>
                </c:pt>
              </c:strCache>
            </c:strRef>
          </c:tx>
          <c:spPr>
            <a:solidFill>
              <a:srgbClr val="66FFFF"/>
            </a:solidFill>
            <a:ln>
              <a:solidFill>
                <a:srgbClr val="66FFFF"/>
              </a:solidFill>
            </a:ln>
            <a:effectLst/>
          </c:spPr>
          <c:invertIfNegative val="0"/>
          <c:dLbls>
            <c:numFmt formatCode="#,##0;[Red]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'令和３年度の件数（実績報告)'!$C$116:$N$116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'令和３年度の件数（実績報告)'!$C$117:$N$117</c:f>
              <c:numCache>
                <c:formatCode>General</c:formatCode>
                <c:ptCount val="12"/>
                <c:pt idx="0">
                  <c:v>2889</c:v>
                </c:pt>
                <c:pt idx="1">
                  <c:v>3235</c:v>
                </c:pt>
                <c:pt idx="2">
                  <c:v>3281</c:v>
                </c:pt>
                <c:pt idx="3">
                  <c:v>3437</c:v>
                </c:pt>
                <c:pt idx="4">
                  <c:v>3561</c:v>
                </c:pt>
                <c:pt idx="5">
                  <c:v>3561</c:v>
                </c:pt>
                <c:pt idx="6">
                  <c:v>3687</c:v>
                </c:pt>
                <c:pt idx="7">
                  <c:v>3219</c:v>
                </c:pt>
                <c:pt idx="8">
                  <c:v>3619</c:v>
                </c:pt>
                <c:pt idx="9">
                  <c:v>3551</c:v>
                </c:pt>
                <c:pt idx="10">
                  <c:v>3467</c:v>
                </c:pt>
                <c:pt idx="11">
                  <c:v>3877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F6-4A89-B221-DA3CE209DB0C}"/>
            </c:ext>
          </c:extLst>
        </c:ser>
        <c:ser>
          <c:idx val="1"/>
          <c:order val="1"/>
          <c:tx>
            <c:strRef>
              <c:f>'令和３年度の件数（実績報告)'!$B$118</c:f>
              <c:strCache>
                <c:ptCount val="1"/>
                <c:pt idx="0">
                  <c:v>令和2年度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'令和３年度の件数（実績報告)'!$C$116:$N$116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'令和３年度の件数（実績報告)'!$C$118:$N$118</c:f>
              <c:numCache>
                <c:formatCode>General</c:formatCode>
                <c:ptCount val="12"/>
                <c:pt idx="0">
                  <c:v>3058</c:v>
                </c:pt>
                <c:pt idx="1">
                  <c:v>3139</c:v>
                </c:pt>
                <c:pt idx="2">
                  <c:v>4072</c:v>
                </c:pt>
                <c:pt idx="3">
                  <c:v>4293</c:v>
                </c:pt>
                <c:pt idx="4">
                  <c:v>4505</c:v>
                </c:pt>
                <c:pt idx="5">
                  <c:v>4219</c:v>
                </c:pt>
                <c:pt idx="6">
                  <c:v>4682</c:v>
                </c:pt>
                <c:pt idx="7">
                  <c:v>4031</c:v>
                </c:pt>
                <c:pt idx="8">
                  <c:v>4704</c:v>
                </c:pt>
                <c:pt idx="9">
                  <c:v>4838</c:v>
                </c:pt>
                <c:pt idx="10">
                  <c:v>4309</c:v>
                </c:pt>
                <c:pt idx="11">
                  <c:v>5291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F6-4A89-B221-DA3CE209DB0C}"/>
            </c:ext>
          </c:extLst>
        </c:ser>
        <c:ser>
          <c:idx val="2"/>
          <c:order val="2"/>
          <c:tx>
            <c:strRef>
              <c:f>'令和３年度の件数（実績報告)'!$B$119</c:f>
              <c:strCache>
                <c:ptCount val="1"/>
                <c:pt idx="0">
                  <c:v>令和3年度</c:v>
                </c:pt>
              </c:strCache>
            </c:strRef>
          </c:tx>
          <c:spPr>
            <a:solidFill>
              <a:srgbClr val="FF99FF"/>
            </a:solidFill>
            <a:ln>
              <a:solidFill>
                <a:srgbClr val="FF99FF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'令和３年度の件数（実績報告)'!$C$116:$N$116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'令和３年度の件数（実績報告)'!$C$119:$N$119</c:f>
              <c:numCache>
                <c:formatCode>#,##0_);[Red]\(#,##0\)</c:formatCode>
                <c:ptCount val="12"/>
                <c:pt idx="0">
                  <c:v>4863</c:v>
                </c:pt>
                <c:pt idx="1">
                  <c:v>5167</c:v>
                </c:pt>
                <c:pt idx="2">
                  <c:v>5023</c:v>
                </c:pt>
                <c:pt idx="3">
                  <c:v>4989</c:v>
                </c:pt>
                <c:pt idx="4">
                  <c:v>4722</c:v>
                </c:pt>
                <c:pt idx="5">
                  <c:v>4555</c:v>
                </c:pt>
                <c:pt idx="6">
                  <c:v>5101</c:v>
                </c:pt>
                <c:pt idx="7">
                  <c:v>5170</c:v>
                </c:pt>
                <c:pt idx="8">
                  <c:v>5001</c:v>
                </c:pt>
                <c:pt idx="9">
                  <c:v>4637</c:v>
                </c:pt>
                <c:pt idx="10">
                  <c:v>4137</c:v>
                </c:pt>
                <c:pt idx="11">
                  <c:v>5406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F6-4A89-B221-DA3CE209DB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52173664"/>
        <c:axId val="1152170712"/>
      </c:barChart>
      <c:catAx>
        <c:axId val="1152173664"/>
        <c:scaling>
          <c:orientation val="minMax"/>
        </c:scaling>
        <c:delete val="0"/>
        <c:axPos val="b"/>
        <c:numFmt formatCode="&quot;月&quot;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pPr>
            <a:endParaRPr lang="ja-JP"/>
          </a:p>
        </c:txPr>
        <c:crossAx val="1152170712"/>
        <c:crosses val="autoZero"/>
        <c:auto val="1"/>
        <c:lblAlgn val="ctr"/>
        <c:lblOffset val="100"/>
        <c:noMultiLvlLbl val="0"/>
      </c:catAx>
      <c:valAx>
        <c:axId val="1152170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pPr>
            <a:endParaRPr lang="ja-JP"/>
          </a:p>
        </c:txPr>
        <c:crossAx val="1152173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ＭＳ ゴシック" panose="020B0609070205080204" pitchFamily="49" charset="-128"/>
          <a:ea typeface="ＭＳ ゴシック" panose="020B0609070205080204" pitchFamily="49" charset="-128"/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66FF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268-42C0-9070-AF5947746681}"/>
              </c:ext>
            </c:extLst>
          </c:dPt>
          <c:dPt>
            <c:idx val="1"/>
            <c:invertIfNegative val="0"/>
            <c:bubble3D val="0"/>
            <c:spPr>
              <a:solidFill>
                <a:srgbClr val="FF66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268-42C0-9070-AF5947746681}"/>
              </c:ext>
            </c:extLst>
          </c:dPt>
          <c:dPt>
            <c:idx val="2"/>
            <c:invertIfNegative val="0"/>
            <c:bubble3D val="0"/>
            <c:spPr>
              <a:solidFill>
                <a:srgbClr val="FF99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268-42C0-9070-AF594774668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'令和３年度の件数（実績報告)'!$F$128:$F$130</c:f>
              <c:strCache>
                <c:ptCount val="3"/>
                <c:pt idx="0">
                  <c:v>令和元年度</c:v>
                </c:pt>
                <c:pt idx="1">
                  <c:v>令和２年度</c:v>
                </c:pt>
                <c:pt idx="2">
                  <c:v>令和３年度</c:v>
                </c:pt>
              </c:strCache>
            </c:strRef>
          </c:cat>
          <c:val>
            <c:numRef>
              <c:f>'令和３年度の件数（実績報告)'!$G$128:$G$130</c:f>
              <c:numCache>
                <c:formatCode>#,##0_);[Red]\(#,##0\)</c:formatCode>
                <c:ptCount val="3"/>
                <c:pt idx="0">
                  <c:v>41384</c:v>
                </c:pt>
                <c:pt idx="1">
                  <c:v>51141</c:v>
                </c:pt>
                <c:pt idx="2">
                  <c:v>58771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268-42C0-9070-AF59477466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617901744"/>
        <c:axId val="617904040"/>
      </c:barChart>
      <c:catAx>
        <c:axId val="617901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pPr>
            <a:endParaRPr lang="ja-JP"/>
          </a:p>
        </c:txPr>
        <c:crossAx val="617904040"/>
        <c:crosses val="autoZero"/>
        <c:auto val="1"/>
        <c:lblAlgn val="ctr"/>
        <c:lblOffset val="100"/>
        <c:noMultiLvlLbl val="0"/>
      </c:catAx>
      <c:valAx>
        <c:axId val="617904040"/>
        <c:scaling>
          <c:orientation val="minMax"/>
          <c:max val="6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pPr>
            <a:endParaRPr lang="ja-JP"/>
          </a:p>
        </c:txPr>
        <c:crossAx val="617901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ＭＳ ゴシック" panose="020B0609070205080204" pitchFamily="49" charset="-128"/>
          <a:ea typeface="ＭＳ ゴシック" panose="020B0609070205080204" pitchFamily="49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4" y="21"/>
            <a:ext cx="2919413" cy="493713"/>
          </a:xfrm>
          <a:prstGeom prst="rect">
            <a:avLst/>
          </a:prstGeom>
        </p:spPr>
        <p:txBody>
          <a:bodyPr vert="horz" lIns="91212" tIns="45607" rIns="91212" bIns="45607" rtlCol="0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21"/>
            <a:ext cx="2919412" cy="493713"/>
          </a:xfrm>
          <a:prstGeom prst="rect">
            <a:avLst/>
          </a:prstGeom>
        </p:spPr>
        <p:txBody>
          <a:bodyPr vert="horz" lIns="91212" tIns="45607" rIns="91212" bIns="45607" rtlCol="0"/>
          <a:lstStyle>
            <a:lvl1pPr algn="r">
              <a:defRPr sz="1300"/>
            </a:lvl1pPr>
          </a:lstStyle>
          <a:p>
            <a:fld id="{BA9CC65D-3D26-4F64-8F52-56D35EC2FEB3}" type="datetimeFigureOut">
              <a:rPr kumimoji="1" lang="ja-JP" altLang="en-US" smtClean="0"/>
              <a:pPr/>
              <a:t>2022/11/28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24" y="9371016"/>
            <a:ext cx="2919413" cy="493712"/>
          </a:xfrm>
          <a:prstGeom prst="rect">
            <a:avLst/>
          </a:prstGeom>
        </p:spPr>
        <p:txBody>
          <a:bodyPr vert="horz" lIns="91212" tIns="45607" rIns="91212" bIns="45607" rtlCol="0" anchor="b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6"/>
            <a:ext cx="2919412" cy="493712"/>
          </a:xfrm>
          <a:prstGeom prst="rect">
            <a:avLst/>
          </a:prstGeom>
        </p:spPr>
        <p:txBody>
          <a:bodyPr vert="horz" lIns="91212" tIns="45607" rIns="91212" bIns="45607" rtlCol="0" anchor="b"/>
          <a:lstStyle>
            <a:lvl1pPr algn="r">
              <a:defRPr sz="1300"/>
            </a:lvl1pPr>
          </a:lstStyle>
          <a:p>
            <a:fld id="{852A37B3-F004-4FD2-A8D7-DDD9B3B0E383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0616826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6"/>
            <a:ext cx="2919302" cy="49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22" tIns="45216" rIns="90422" bIns="45216" numCol="1" anchor="t" anchorCtr="0" compatLnSpc="1">
            <a:prstTxWarp prst="textNoShape">
              <a:avLst/>
            </a:prstTxWarp>
          </a:bodyPr>
          <a:lstStyle>
            <a:lvl1pPr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892" y="16"/>
            <a:ext cx="2919302" cy="49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22" tIns="45216" rIns="90422" bIns="45216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75" y="741363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070" y="4686543"/>
            <a:ext cx="5387667" cy="4439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22" tIns="45216" rIns="90422" bIns="452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dirty="0" smtClean="0"/>
              <a:t>マスタ テキストの書式設定</a:t>
            </a:r>
          </a:p>
          <a:p>
            <a:pPr lvl="1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2 </a:t>
            </a:r>
            <a:r>
              <a:rPr lang="ja-JP" altLang="en-US" noProof="0" dirty="0" smtClean="0"/>
              <a:t>レベル</a:t>
            </a:r>
          </a:p>
          <a:p>
            <a:pPr lvl="2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3 </a:t>
            </a:r>
            <a:r>
              <a:rPr lang="ja-JP" altLang="en-US" noProof="0" dirty="0" smtClean="0"/>
              <a:t>レベル</a:t>
            </a:r>
          </a:p>
          <a:p>
            <a:pPr lvl="3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4 </a:t>
            </a:r>
            <a:r>
              <a:rPr lang="ja-JP" altLang="en-US" noProof="0" dirty="0" smtClean="0"/>
              <a:t>レベル</a:t>
            </a:r>
          </a:p>
          <a:p>
            <a:pPr lvl="4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5 </a:t>
            </a:r>
            <a:r>
              <a:rPr lang="ja-JP" altLang="en-US" noProof="0" dirty="0" smtClean="0"/>
              <a:t>レベル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509"/>
            <a:ext cx="2919302" cy="4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22" tIns="45216" rIns="90422" bIns="45216" numCol="1" anchor="b" anchorCtr="0" compatLnSpc="1">
            <a:prstTxWarp prst="textNoShape">
              <a:avLst/>
            </a:prstTxWarp>
          </a:bodyPr>
          <a:lstStyle>
            <a:lvl1pPr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892" y="9371509"/>
            <a:ext cx="2919302" cy="4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22" tIns="45216" rIns="90422" bIns="45216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fld id="{433A2E8B-DDEB-4608-AF3A-F7E727A477A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1998897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kumimoji="1" sz="18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41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731A-FD80-462B-9A5B-E79CD04B8616}" type="datetime1">
              <a:rPr kumimoji="1" lang="ja-JP" altLang="en-US" smtClean="0"/>
              <a:t>2022/11/28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0194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AD92-523A-4724-A9EB-2AF13AD77BA3}" type="datetime1">
              <a:rPr kumimoji="1" lang="ja-JP" altLang="en-US" smtClean="0"/>
              <a:t>2022/11/28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9634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4" y="274654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2" y="274654"/>
            <a:ext cx="603152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263B9-8C35-4B33-B811-6CFA7902B4A4}" type="datetime1">
              <a:rPr kumimoji="1" lang="ja-JP" altLang="en-US" smtClean="0"/>
              <a:t>2022/11/28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0994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39709"/>
            <a:ext cx="9144000" cy="396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>
              <a:defRPr sz="2400" b="1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2788E4-4DC7-4DAF-8BDF-B5680E0716D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2022/11/28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CE6-2617-4192-A29B-76B103F9678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795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39709"/>
            <a:ext cx="9144000" cy="396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>
              <a:defRPr sz="2400" b="1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FC1371-8FA3-4205-AFE6-25D526515DF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2022/11/28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CE6-2617-4192-A29B-76B103F9678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62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59189A-064F-4C82-A664-DAE25BD457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2022/11/28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CE6-2617-4192-A29B-76B103F9678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040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41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54752-AD83-428A-AB57-10C2F1179CF8}" type="datetime1">
              <a:rPr kumimoji="1" lang="ja-JP" altLang="en-US" smtClean="0"/>
              <a:t>2022/11/28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9DD2-79A7-4F4A-9132-6123D0AF41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29636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48C-CB17-42C7-ACF5-6134B8A698C0}" type="datetime1">
              <a:rPr kumimoji="1" lang="ja-JP" altLang="en-US" smtClean="0"/>
              <a:t>2022/11/28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9DD2-79A7-4F4A-9132-6123D0AF41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90004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441" y="440691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441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78C1E-C2AF-4D08-8C7D-85925C032A53}" type="datetime1">
              <a:rPr kumimoji="1" lang="ja-JP" altLang="en-US" smtClean="0"/>
              <a:t>2022/11/28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9DD2-79A7-4F4A-9132-6123D0AF41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171696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2" y="1600206"/>
            <a:ext cx="404446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2340" y="1600206"/>
            <a:ext cx="404446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68326-44CE-495E-9508-F549DED7BB11}" type="datetime1">
              <a:rPr kumimoji="1" lang="ja-JP" altLang="en-US" smtClean="0"/>
              <a:t>2022/11/28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9DD2-79A7-4F4A-9132-6123D0AF41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59885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276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276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4B0C-4EE4-45BB-B1D9-54ACAE47F665}" type="datetime1">
              <a:rPr kumimoji="1" lang="ja-JP" altLang="en-US" smtClean="0"/>
              <a:t>2022/11/28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9DD2-79A7-4F4A-9132-6123D0AF41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2947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00175-29DF-40A5-BB7F-8CFC52320490}" type="datetime1">
              <a:rPr kumimoji="1" lang="ja-JP" altLang="en-US" smtClean="0"/>
              <a:t>2022/11/28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202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DE5C-BA1B-4101-8AE2-9476B67CF2FA}" type="datetime1">
              <a:rPr kumimoji="1" lang="ja-JP" altLang="en-US" smtClean="0"/>
              <a:t>2022/11/28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9DD2-79A7-4F4A-9132-6123D0AF41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907084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59792-BF33-4F6B-9911-6BBF63A29331}" type="datetime1">
              <a:rPr kumimoji="1" lang="ja-JP" altLang="en-US" smtClean="0"/>
              <a:t>2022/11/28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9DD2-79A7-4F4A-9132-6123D0AF41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686840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546" y="273066"/>
            <a:ext cx="511126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F399E-C2C5-48EA-B685-ED70B74E265A}" type="datetime1">
              <a:rPr kumimoji="1" lang="ja-JP" altLang="en-US" smtClean="0"/>
              <a:t>2022/11/28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9DD2-79A7-4F4A-9132-6123D0AF41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235048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5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810CA-C7A0-4E0D-8485-85BB875EEF18}" type="datetime1">
              <a:rPr kumimoji="1" lang="ja-JP" altLang="en-US" smtClean="0"/>
              <a:t>2022/11/28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9DD2-79A7-4F4A-9132-6123D0AF41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56931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0A31-0838-49FB-9956-367F65AF6239}" type="datetime1">
              <a:rPr kumimoji="1" lang="ja-JP" altLang="en-US" smtClean="0"/>
              <a:t>2022/11/28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9DD2-79A7-4F4A-9132-6123D0AF41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35145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4" y="274654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2" y="274654"/>
            <a:ext cx="603152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1BA2-2FDC-43A7-B4F1-FD46B21053D7}" type="datetime1">
              <a:rPr kumimoji="1" lang="ja-JP" altLang="en-US" smtClean="0"/>
              <a:t>2022/11/28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9DD2-79A7-4F4A-9132-6123D0AF41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65938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39709"/>
            <a:ext cx="9144000" cy="396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>
              <a:defRPr sz="2400" b="1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ED428F-8468-433B-841E-D450BF731D3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2022/11/28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CE6-2617-4192-A29B-76B103F9678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797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349DAD-D1D2-4E4D-8C73-4FECD654DFE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2022/11/28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CE6-2617-4192-A29B-76B103F9678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965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1" y="1600206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3938599"/>
            <a:ext cx="4038600" cy="21875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0181771A-F827-44A0-9305-8931804A70D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2022/11/28</a:t>
            </a:fld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D5A9483-5A4C-4D2B-986D-CC64328DFBDD}" type="slidenum">
              <a:rPr lang="en-US" altLang="ja-JP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9854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41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67AC3-8B04-46A4-825D-9EBCB0B2C60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2022/11/28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06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441" y="440691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441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A4463-F4B6-4C97-BD79-0772471FEE74}" type="datetime1">
              <a:rPr kumimoji="1" lang="ja-JP" altLang="en-US" smtClean="0"/>
              <a:t>2022/11/28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60488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F3F2C-9042-4256-8135-EBD65FA08E2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2022/11/28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8035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441" y="440691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441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F72FF-9293-4CE4-B2B0-ABE9830ABD0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2022/11/28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3765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2" y="1600206"/>
            <a:ext cx="404446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2340" y="1600206"/>
            <a:ext cx="404446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4BA29-36D5-45AE-8E30-3139363782F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2022/11/28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769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276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276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77221-B607-4FCA-926D-8CD96BED7A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2022/11/28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89469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7DE4-17F3-4242-BB7E-C857F5EAFD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2022/11/28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37901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FA14-785A-4807-8005-849445E414F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2022/11/28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71417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546" y="273066"/>
            <a:ext cx="511126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99B00-837C-4FEE-9FD8-0E305BAF712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2022/11/28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3339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5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0B329-7C2B-4AB4-87EC-90208E2415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2022/11/28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7545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84A1C-4360-4C06-9DD5-544F303416D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2022/11/28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1030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4" y="274654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2" y="274654"/>
            <a:ext cx="603152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CF97-7B19-476C-8223-C6E2160AAEE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2022/11/28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622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2" y="1600206"/>
            <a:ext cx="404446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2340" y="1600206"/>
            <a:ext cx="404446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D6E7-EF92-4AFB-A23D-1C6F66A5CE4F}" type="datetime1">
              <a:rPr kumimoji="1" lang="ja-JP" altLang="en-US" smtClean="0"/>
              <a:t>2022/11/28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627870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32C08A-72AB-404C-B9C7-A100B2CE2D2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2022/11/28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CE6-2617-4192-A29B-76B103F9678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471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39709"/>
            <a:ext cx="9144000" cy="396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>
              <a:defRPr sz="2400" b="1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C3D53A-0EFE-4EC4-9CAF-6570D802619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2022/11/28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CE6-2617-4192-A29B-76B103F9678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9190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1" y="1600206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3938599"/>
            <a:ext cx="4038600" cy="21875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53C2B91E-42A7-4B9B-BB90-5310D5F251D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2022/11/28</a:t>
            </a:fld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D5A9483-5A4C-4D2B-986D-CC64328DFBDD}" type="slidenum">
              <a:rPr lang="en-US" altLang="ja-JP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04523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39709"/>
            <a:ext cx="9144000" cy="396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>
              <a:defRPr sz="2400" b="1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AF95CC-B020-4EB5-B67A-30B4ED11C5D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2022/11/28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CE6-2617-4192-A29B-76B103F9678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459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43E371-3B1C-49F4-8F53-B22A88A1000F}" type="datetime1">
              <a:rPr lang="ja-JP" altLang="en-US" smtClean="0"/>
              <a:t>2022/11/28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CE6-2617-4192-A29B-76B103F9678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7957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39709"/>
            <a:ext cx="9144000" cy="396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>
              <a:defRPr sz="2400" b="1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37DFBE-32C2-44EC-82EF-38EEB92953B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2022/11/28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CE6-2617-4192-A29B-76B103F9678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057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4AAC81-B06F-4185-BFD7-3B5A51911884}" type="datetime1">
              <a:rPr lang="ja-JP" altLang="en-US" smtClean="0"/>
              <a:t>2022/11/28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2300" y="6346410"/>
            <a:ext cx="2057400" cy="365125"/>
          </a:xfrm>
        </p:spPr>
        <p:txBody>
          <a:bodyPr/>
          <a:lstStyle>
            <a:lvl1pPr>
              <a:defRPr sz="2800"/>
            </a:lvl1pPr>
          </a:lstStyle>
          <a:p>
            <a:fld id="{4C48DCE6-2617-4192-A29B-76B103F9678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790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0A5CAC-EAEE-46C9-A5A2-639FBDC36723}" type="datetime1">
              <a:rPr lang="ja-JP" altLang="en-US" smtClean="0"/>
              <a:t>2022/11/28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20272" y="6356352"/>
            <a:ext cx="2057400" cy="365125"/>
          </a:xfrm>
        </p:spPr>
        <p:txBody>
          <a:bodyPr/>
          <a:lstStyle>
            <a:lvl1pPr>
              <a:defRPr sz="2800"/>
            </a:lvl1pPr>
          </a:lstStyle>
          <a:p>
            <a:fld id="{4C48DCE6-2617-4192-A29B-76B103F9678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814100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9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9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C71A25-5B8D-4336-9BC3-DA86256F78D1}" type="datetime1">
              <a:rPr lang="ja-JP" altLang="en-US" smtClean="0"/>
              <a:t>2022/11/28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CE6-2617-4192-A29B-76B103F967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29983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298316-1FDB-4935-946A-3B4F097D836F}" type="datetime1">
              <a:rPr lang="ja-JP" altLang="en-US" smtClean="0"/>
              <a:t>2022/11/28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CE6-2617-4192-A29B-76B103F967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7955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276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276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23AA7-28B1-432A-B30D-B4D8F7422E14}" type="datetime1">
              <a:rPr kumimoji="1" lang="ja-JP" altLang="en-US" smtClean="0"/>
              <a:t>2022/11/28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277583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8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9FDBDA-369A-4848-B1FC-22FF8D50E90E}" type="datetime1">
              <a:rPr lang="ja-JP" altLang="en-US" smtClean="0"/>
              <a:t>2022/11/28</a:t>
            </a:fld>
            <a:endParaRPr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CE6-2617-4192-A29B-76B103F967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88280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622444-DE03-43C7-8BB9-EC11BDBFD4C5}" type="datetime1">
              <a:rPr lang="ja-JP" altLang="en-US" smtClean="0"/>
              <a:t>2022/11/28</a:t>
            </a:fld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CE6-2617-4192-A29B-76B103F967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57056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F0B70F-44B5-4747-9DB8-8A7CDC4A29F6}" type="datetime1">
              <a:rPr lang="ja-JP" altLang="en-US" smtClean="0"/>
              <a:t>2022/11/28</a:t>
            </a:fld>
            <a:endParaRPr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76256" y="6356352"/>
            <a:ext cx="2057400" cy="365125"/>
          </a:xfrm>
        </p:spPr>
        <p:txBody>
          <a:bodyPr/>
          <a:lstStyle>
            <a:lvl1pPr>
              <a:defRPr sz="2800"/>
            </a:lvl1pPr>
          </a:lstStyle>
          <a:p>
            <a:fld id="{4C48DCE6-2617-4192-A29B-76B103F9678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025285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8" indent="0">
              <a:buNone/>
              <a:defRPr sz="1400"/>
            </a:lvl2pPr>
            <a:lvl3pPr marL="914395" indent="0">
              <a:buNone/>
              <a:defRPr sz="1200"/>
            </a:lvl3pPr>
            <a:lvl4pPr marL="1371592" indent="0">
              <a:buNone/>
              <a:defRPr sz="1000"/>
            </a:lvl4pPr>
            <a:lvl5pPr marL="1828789" indent="0">
              <a:buNone/>
              <a:defRPr sz="1000"/>
            </a:lvl5pPr>
            <a:lvl6pPr marL="2285987" indent="0">
              <a:buNone/>
              <a:defRPr sz="1000"/>
            </a:lvl6pPr>
            <a:lvl7pPr marL="2743185" indent="0">
              <a:buNone/>
              <a:defRPr sz="1000"/>
            </a:lvl7pPr>
            <a:lvl8pPr marL="3200381" indent="0">
              <a:buNone/>
              <a:defRPr sz="1000"/>
            </a:lvl8pPr>
            <a:lvl9pPr marL="3657579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8542DF-BE29-4C65-B525-68A5AC2A0DE4}" type="datetime1">
              <a:rPr lang="ja-JP" altLang="en-US" smtClean="0"/>
              <a:t>2022/11/28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76256" y="6356352"/>
            <a:ext cx="2057400" cy="365125"/>
          </a:xfrm>
        </p:spPr>
        <p:txBody>
          <a:bodyPr/>
          <a:lstStyle>
            <a:lvl1pPr>
              <a:defRPr sz="2800"/>
            </a:lvl1pPr>
          </a:lstStyle>
          <a:p>
            <a:fld id="{4C48DCE6-2617-4192-A29B-76B103F9678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906546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5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8" indent="0">
              <a:buNone/>
              <a:defRPr sz="1400"/>
            </a:lvl2pPr>
            <a:lvl3pPr marL="914395" indent="0">
              <a:buNone/>
              <a:defRPr sz="1200"/>
            </a:lvl3pPr>
            <a:lvl4pPr marL="1371592" indent="0">
              <a:buNone/>
              <a:defRPr sz="1000"/>
            </a:lvl4pPr>
            <a:lvl5pPr marL="1828789" indent="0">
              <a:buNone/>
              <a:defRPr sz="1000"/>
            </a:lvl5pPr>
            <a:lvl6pPr marL="2285987" indent="0">
              <a:buNone/>
              <a:defRPr sz="1000"/>
            </a:lvl6pPr>
            <a:lvl7pPr marL="2743185" indent="0">
              <a:buNone/>
              <a:defRPr sz="1000"/>
            </a:lvl7pPr>
            <a:lvl8pPr marL="3200381" indent="0">
              <a:buNone/>
              <a:defRPr sz="1000"/>
            </a:lvl8pPr>
            <a:lvl9pPr marL="3657579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45E974-D6D8-4DE1-BC68-591D9701804F}" type="datetime1">
              <a:rPr lang="ja-JP" altLang="en-US" smtClean="0"/>
              <a:t>2022/11/28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CE6-2617-4192-A29B-76B103F967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1899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930965-EA23-49CC-91EB-D03AD98428CA}" type="datetime1">
              <a:rPr lang="ja-JP" altLang="en-US" smtClean="0"/>
              <a:t>2022/11/28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46410"/>
            <a:ext cx="2057400" cy="365125"/>
          </a:xfrm>
        </p:spPr>
        <p:txBody>
          <a:bodyPr/>
          <a:lstStyle>
            <a:lvl1pPr>
              <a:defRPr sz="2800"/>
            </a:lvl1pPr>
          </a:lstStyle>
          <a:p>
            <a:fld id="{4C48DCE6-2617-4192-A29B-76B103F9678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309569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C7C336-B138-4AAB-832B-655E825FE044}" type="datetime1">
              <a:rPr lang="ja-JP" altLang="en-US" smtClean="0"/>
              <a:t>2022/11/28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CE6-2617-4192-A29B-76B103F967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984601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AA4A03-EBF6-481F-B4BC-C476D2F25369}" type="datetime1">
              <a:rPr lang="ja-JP" altLang="en-US" smtClean="0"/>
              <a:t>2022/11/28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948264" y="6355036"/>
            <a:ext cx="2057400" cy="365125"/>
          </a:xfrm>
        </p:spPr>
        <p:txBody>
          <a:bodyPr/>
          <a:lstStyle>
            <a:lvl1pPr>
              <a:defRPr sz="2800"/>
            </a:lvl1pPr>
          </a:lstStyle>
          <a:p>
            <a:fld id="{4C48DCE6-2617-4192-A29B-76B103F9678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8021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5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E448FDAD-4936-44FE-B687-76A2F3DFEAB4}" type="datetime1">
              <a:rPr lang="ja-JP" altLang="en-US"/>
              <a:pPr>
                <a:defRPr/>
              </a:pPr>
              <a:t>2022/11/28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pPr>
              <a:defRPr/>
            </a:pPr>
            <a:fld id="{9B1DB1CE-C67A-4EB5-9B30-2DCCC6CEBD1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699028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3900AF67-A7A3-4CB4-85EF-B05B63A15255}" type="datetime1">
              <a:rPr lang="ja-JP" altLang="en-US"/>
              <a:pPr>
                <a:defRPr/>
              </a:pPr>
              <a:t>2022/11/28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pPr>
              <a:defRPr/>
            </a:pPr>
            <a:fld id="{E42010FF-80EF-4A20-B8AC-2ADC3D306EF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26104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C226-ECFD-463D-A295-AD451DF77355}" type="datetime1">
              <a:rPr kumimoji="1" lang="ja-JP" altLang="en-US" smtClean="0"/>
              <a:t>2022/11/28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012642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7000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E96143FB-E46B-4FF5-B695-27C2279E2FC3}" type="datetime1">
              <a:rPr lang="ja-JP" altLang="en-US"/>
              <a:pPr>
                <a:defRPr/>
              </a:pPr>
              <a:t>2022/11/28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pPr>
              <a:defRPr/>
            </a:pPr>
            <a:fld id="{972707E1-368C-44E8-A36A-885EC71BCCB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307300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177EE83-E2F0-4AFE-A094-C0D143276DB9}" type="datetime1">
              <a:rPr lang="ja-JP" altLang="en-US"/>
              <a:pPr>
                <a:defRPr/>
              </a:pPr>
              <a:t>2022/11/28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pPr>
              <a:defRPr/>
            </a:pPr>
            <a:fld id="{F6E23A24-B5A6-495A-AEDA-D5B668B4291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78154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1AF0E4BA-80FB-416A-8A81-EBE3DF492C48}" type="datetime1">
              <a:rPr lang="ja-JP" altLang="en-US"/>
              <a:pPr>
                <a:defRPr/>
              </a:pPr>
              <a:t>2022/11/28</a:t>
            </a:fld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pPr>
              <a:defRPr/>
            </a:pPr>
            <a:fld id="{5FA330BA-7968-4A36-AE11-D9EB1963C12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451979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8B6F3AC0-9E00-4F4C-9D96-08577D6472BB}" type="datetime1">
              <a:rPr lang="ja-JP" altLang="en-US"/>
              <a:pPr>
                <a:defRPr/>
              </a:pPr>
              <a:t>2022/11/28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pPr>
              <a:defRPr/>
            </a:pPr>
            <a:fld id="{6D61B686-00FC-4554-A8CB-3B2737652BE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244288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524201EE-9D07-45CF-90EE-9971C0A641EA}" type="datetime1">
              <a:rPr lang="ja-JP" altLang="en-US"/>
              <a:pPr>
                <a:defRPr/>
              </a:pPr>
              <a:t>2022/11/28</a:t>
            </a:fld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pPr>
              <a:defRPr/>
            </a:pPr>
            <a:fld id="{525EB8CD-DA3A-4861-B522-947B3153687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2942778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3"/>
            <a:ext cx="5111750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C6764B5-7263-454A-ABFB-B69FFE28EFCD}" type="datetime1">
              <a:rPr lang="ja-JP" altLang="en-US"/>
              <a:pPr>
                <a:defRPr/>
              </a:pPr>
              <a:t>2022/11/28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pPr>
              <a:defRPr/>
            </a:pPr>
            <a:fld id="{810DC709-CFC8-43E7-9E93-526949E0C22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15557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1CBABD78-B825-4945-AA9B-54209406262C}" type="datetime1">
              <a:rPr lang="ja-JP" altLang="en-US"/>
              <a:pPr>
                <a:defRPr/>
              </a:pPr>
              <a:t>2022/11/28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pPr>
              <a:defRPr/>
            </a:pPr>
            <a:fld id="{6BFE6C34-F32A-4E19-93BD-7EBC4148D1D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571318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514932FC-F953-4B41-8F18-F087996BA5DD}" type="datetime1">
              <a:rPr lang="ja-JP" altLang="en-US"/>
              <a:pPr>
                <a:defRPr/>
              </a:pPr>
              <a:t>2022/11/28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pPr>
              <a:defRPr/>
            </a:pPr>
            <a:fld id="{2CF26C5E-9ADF-417C-B064-17600F56695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8134531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3F2B0129-FC11-497E-9978-91B7469D7216}" type="datetime1">
              <a:rPr lang="ja-JP" altLang="en-US"/>
              <a:pPr>
                <a:defRPr/>
              </a:pPr>
              <a:t>2022/11/28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pPr>
              <a:defRPr/>
            </a:pPr>
            <a:fld id="{D5DDA86E-BDAC-42F9-91E2-64152C96C16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43129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47"/>
            <a:ext cx="9144000" cy="468000"/>
          </a:xfrm>
          <a:gradFill>
            <a:gsLst>
              <a:gs pos="0">
                <a:schemeClr val="bg1"/>
              </a:gs>
              <a:gs pos="100000">
                <a:srgbClr val="FFC081"/>
              </a:gs>
            </a:gsLst>
            <a:path path="shape">
              <a:fillToRect l="50000" t="50000" r="50000" b="50000"/>
            </a:path>
          </a:gradFill>
        </p:spPr>
        <p:txBody>
          <a:bodyPr/>
          <a:lstStyle>
            <a:lvl1pPr>
              <a:defRPr sz="2215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スライド番号プレースホルダー 5"/>
          <p:cNvSpPr>
            <a:spLocks noGrp="1"/>
          </p:cNvSpPr>
          <p:nvPr>
            <p:ph type="sldNum" sz="quarter" idx="10"/>
          </p:nvPr>
        </p:nvSpPr>
        <p:spPr>
          <a:xfrm>
            <a:off x="7010400" y="6308726"/>
            <a:ext cx="2133600" cy="365125"/>
          </a:xfr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pPr>
              <a:defRPr/>
            </a:pPr>
            <a:fld id="{415E484C-17C2-406B-B276-1FD1ABD9FB8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1050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780B7-4949-40FF-B517-E8B1654D80FB}" type="datetime1">
              <a:rPr kumimoji="1" lang="ja-JP" altLang="en-US" smtClean="0"/>
              <a:t>2022/11/28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133570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47"/>
            <a:ext cx="9144000" cy="468000"/>
          </a:xfrm>
          <a:gradFill>
            <a:gsLst>
              <a:gs pos="0">
                <a:schemeClr val="bg1"/>
              </a:gs>
              <a:gs pos="100000">
                <a:srgbClr val="FFC081"/>
              </a:gs>
            </a:gsLst>
            <a:path path="shape">
              <a:fillToRect l="50000" t="50000" r="50000" b="50000"/>
            </a:path>
          </a:gradFill>
        </p:spPr>
        <p:txBody>
          <a:bodyPr/>
          <a:lstStyle>
            <a:lvl1pPr>
              <a:defRPr sz="2215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スライド番号プレースホルダー 5"/>
          <p:cNvSpPr>
            <a:spLocks noGrp="1"/>
          </p:cNvSpPr>
          <p:nvPr>
            <p:ph type="sldNum" sz="quarter" idx="10"/>
          </p:nvPr>
        </p:nvSpPr>
        <p:spPr>
          <a:xfrm>
            <a:off x="7010400" y="6237289"/>
            <a:ext cx="2133600" cy="365125"/>
          </a:xfr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pPr>
              <a:defRPr/>
            </a:pPr>
            <a:fld id="{9E4E50A4-7FF1-4354-80AF-5C6729AB0D7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745308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2F55A-6EA1-4FAC-9676-B37E5CAF892B}" type="datetime1">
              <a:rPr lang="ja-JP" altLang="en-US"/>
              <a:pPr>
                <a:defRPr/>
              </a:pPr>
              <a:t>2022/11/28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A71C7-7274-442F-8427-D256721CA07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9202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546" y="273066"/>
            <a:ext cx="511126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7E070-531A-4445-832B-B089BF1B1BFF}" type="datetime1">
              <a:rPr kumimoji="1" lang="ja-JP" altLang="en-US" smtClean="0"/>
              <a:t>2022/11/28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06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5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0308-7E2A-491A-81F6-6CDF26DF48B7}" type="datetime1">
              <a:rPr kumimoji="1" lang="ja-JP" altLang="en-US" smtClean="0"/>
              <a:t>2022/11/28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4318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slideLayout" Target="../slideLayouts/slideLayout7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67E9E-51A3-4408-B74D-69E55FAAE085}" type="datetime1">
              <a:rPr kumimoji="1" lang="ja-JP" altLang="en-US" smtClean="0"/>
              <a:t>2022/11/28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6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96336" y="6453338"/>
            <a:ext cx="1547664" cy="4032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1E8BE-2227-49B1-8D14-4BC9216DB8BD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6298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8" r:id="rId12"/>
    <p:sldLayoutId id="2147483855" r:id="rId13"/>
    <p:sldLayoutId id="2147483856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395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8" indent="-3428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6" indent="-285748" algn="l" defTabSz="914395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1" indent="-228598" algn="l" defTabSz="914395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8" indent="-228598" algn="l" defTabSz="914395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F8C7-24BE-44DE-952C-DA93127CAB87}" type="datetime1">
              <a:rPr kumimoji="1" lang="ja-JP" altLang="en-US" smtClean="0"/>
              <a:t>2022/11/28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6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A9DD2-79A7-4F4A-9132-6123D0AF41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1443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810" r:id="rId12"/>
    <p:sldLayoutId id="2147483811" r:id="rId13"/>
    <p:sldLayoutId id="2147483812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395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8" indent="-3428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6" indent="-285748" algn="l" defTabSz="914395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1" indent="-228598" algn="l" defTabSz="914395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8" indent="-228598" algn="l" defTabSz="914395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8F2FD-97C5-427E-A037-2D94B32DEA0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2022/11/28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6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268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78" r:id="rId15"/>
    <p:sldLayoutId id="2147483779" r:id="rId16"/>
    <p:sldLayoutId id="2147483923" r:id="rId17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395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8" indent="-3428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6" indent="-285748" algn="l" defTabSz="914395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1" indent="-228598" algn="l" defTabSz="914395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8" indent="-228598" algn="l" defTabSz="914395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2EE95-64D7-44EC-8582-9EA10C24190E}" type="datetime1">
              <a:rPr kumimoji="1" lang="ja-JP" altLang="en-US" smtClean="0"/>
              <a:t>2022/11/28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1E8BE-2227-49B1-8D14-4BC9216DB8B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418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78" r:id="rId2"/>
    <p:sldLayoutId id="2147483979" r:id="rId3"/>
    <p:sldLayoutId id="2147483980" r:id="rId4"/>
    <p:sldLayoutId id="2147483981" r:id="rId5"/>
    <p:sldLayoutId id="2147483982" r:id="rId6"/>
    <p:sldLayoutId id="2147483983" r:id="rId7"/>
    <p:sldLayoutId id="2147483984" r:id="rId8"/>
    <p:sldLayoutId id="2147483985" r:id="rId9"/>
    <p:sldLayoutId id="2147483986" r:id="rId10"/>
    <p:sldLayoutId id="2147483987" r:id="rId11"/>
    <p:sldLayoutId id="214748391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95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8" indent="-228598" algn="l" defTabSz="91439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6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1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8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8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fld id="{2463018C-2C9D-420C-8534-17E049407A33}" type="datetime1">
              <a:rPr lang="ja-JP" altLang="en-US"/>
              <a:pPr>
                <a:defRPr/>
              </a:pPr>
              <a:t>2022/11/28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108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10400" y="630237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62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>
              <a:defRPr/>
            </a:pPr>
            <a:fld id="{E67C5F58-CCF9-47B6-BC50-FE5DF1A46E4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4332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0" r:id="rId1"/>
    <p:sldLayoutId id="2147484211" r:id="rId2"/>
    <p:sldLayoutId id="2147484212" r:id="rId3"/>
    <p:sldLayoutId id="2147484213" r:id="rId4"/>
    <p:sldLayoutId id="2147484214" r:id="rId5"/>
    <p:sldLayoutId id="2147484215" r:id="rId6"/>
    <p:sldLayoutId id="2147484216" r:id="rId7"/>
    <p:sldLayoutId id="2147484217" r:id="rId8"/>
    <p:sldLayoutId id="2147484218" r:id="rId9"/>
    <p:sldLayoutId id="2147484219" r:id="rId10"/>
    <p:sldLayoutId id="2147484220" r:id="rId11"/>
    <p:sldLayoutId id="2147484221" r:id="rId12"/>
    <p:sldLayoutId id="2147484222" r:id="rId13"/>
    <p:sldLayoutId id="2147484224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22041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844083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266124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688165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9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958385" y="3282924"/>
            <a:ext cx="4877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令和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3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年度の相談件数は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1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月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2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月を除き前年度を上回って推移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243185" y="3215500"/>
            <a:ext cx="5900754" cy="350805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250052" y="3215500"/>
            <a:ext cx="2830074" cy="350805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417811" y="3208310"/>
            <a:ext cx="2891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令和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３年度は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前年度の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約</a:t>
            </a: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1.1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倍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13" name="右矢印 12"/>
          <p:cNvSpPr/>
          <p:nvPr/>
        </p:nvSpPr>
        <p:spPr>
          <a:xfrm rot="19768459" flipV="1">
            <a:off x="7811083" y="3942965"/>
            <a:ext cx="522753" cy="207090"/>
          </a:xfrm>
          <a:prstGeom prst="right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2" name="正方形/長方形 21"/>
          <p:cNvSpPr/>
          <p:nvPr/>
        </p:nvSpPr>
        <p:spPr bwMode="ltGray">
          <a:xfrm>
            <a:off x="520" y="-27384"/>
            <a:ext cx="9143480" cy="48332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性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犯罪・性暴力について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89704" y="6658226"/>
            <a:ext cx="733598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注：相談件数は、電話・面接・メール・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SNS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等による相談の合計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96467" y="3405054"/>
            <a:ext cx="4631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件</a:t>
            </a: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601677" y="3601385"/>
            <a:ext cx="4631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件</a:t>
            </a: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628026" y="2920141"/>
            <a:ext cx="8214578" cy="238695"/>
          </a:xfrm>
          <a:prstGeom prst="roundRect">
            <a:avLst>
              <a:gd name="adj" fmla="val 46591"/>
            </a:avLst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全国の性</a:t>
            </a:r>
            <a:r>
              <a:rPr kumimoji="0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犯罪・性暴力被害者のためのワンストップ支援</a:t>
            </a:r>
            <a:r>
              <a:rPr kumimoji="0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センターの相談</a:t>
            </a:r>
            <a:r>
              <a:rPr kumimoji="0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件数の</a:t>
            </a:r>
            <a:r>
              <a:rPr kumimoji="0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推移（</a:t>
            </a:r>
            <a:r>
              <a:rPr kumimoji="0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令和</a:t>
            </a:r>
            <a:r>
              <a:rPr kumimoji="0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３年度）</a:t>
            </a:r>
            <a:endParaRPr kumimoji="0" lang="ja-JP" altLang="en-US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2546" y="541952"/>
            <a:ext cx="5131652" cy="2251562"/>
          </a:xfrm>
          <a:prstGeom prst="rect">
            <a:avLst/>
          </a:prstGeom>
        </p:spPr>
      </p:pic>
      <p:sp>
        <p:nvSpPr>
          <p:cNvPr id="28" name="テキスト ボックス 27"/>
          <p:cNvSpPr txBox="1"/>
          <p:nvPr/>
        </p:nvSpPr>
        <p:spPr>
          <a:xfrm>
            <a:off x="6601677" y="2508798"/>
            <a:ext cx="45401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（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備考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）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内閣府「男女間における暴力に関する調査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」</a:t>
            </a: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　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　　 （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令和３年３月公表）</a:t>
            </a:r>
          </a:p>
        </p:txBody>
      </p:sp>
      <p:sp>
        <p:nvSpPr>
          <p:cNvPr id="2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612560" y="5877272"/>
            <a:ext cx="467543" cy="224844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aphicFrame>
        <p:nvGraphicFramePr>
          <p:cNvPr id="29" name="グラフ 28"/>
          <p:cNvGraphicFramePr>
            <a:graphicFrameLocks/>
          </p:cNvGraphicFramePr>
          <p:nvPr>
            <p:extLst/>
          </p:nvPr>
        </p:nvGraphicFramePr>
        <p:xfrm>
          <a:off x="243185" y="3611593"/>
          <a:ext cx="5864189" cy="3046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5" name="正方形/長方形 34"/>
          <p:cNvSpPr/>
          <p:nvPr/>
        </p:nvSpPr>
        <p:spPr>
          <a:xfrm>
            <a:off x="289704" y="4725144"/>
            <a:ext cx="776687" cy="15822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令和元年度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332936" y="4291209"/>
            <a:ext cx="769551" cy="17216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令和２年度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>
            <a:off x="692816" y="4891573"/>
            <a:ext cx="217441" cy="21744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矢印コネクタ 4"/>
          <p:cNvCxnSpPr/>
          <p:nvPr/>
        </p:nvCxnSpPr>
        <p:spPr>
          <a:xfrm>
            <a:off x="1102769" y="4463377"/>
            <a:ext cx="0" cy="53691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>
            <a:off x="1150958" y="3800342"/>
            <a:ext cx="0" cy="27673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正方形/長方形 36"/>
          <p:cNvSpPr/>
          <p:nvPr/>
        </p:nvSpPr>
        <p:spPr>
          <a:xfrm>
            <a:off x="740944" y="3662354"/>
            <a:ext cx="780174" cy="208215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令和３年度</a:t>
            </a:r>
          </a:p>
        </p:txBody>
      </p:sp>
      <p:graphicFrame>
        <p:nvGraphicFramePr>
          <p:cNvPr id="40" name="グラフ 39"/>
          <p:cNvGraphicFramePr>
            <a:graphicFrameLocks/>
          </p:cNvGraphicFramePr>
          <p:nvPr>
            <p:extLst/>
          </p:nvPr>
        </p:nvGraphicFramePr>
        <p:xfrm>
          <a:off x="6239006" y="3726640"/>
          <a:ext cx="2841119" cy="3012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1" name="角丸四角形 40"/>
          <p:cNvSpPr/>
          <p:nvPr/>
        </p:nvSpPr>
        <p:spPr>
          <a:xfrm>
            <a:off x="7248661" y="3741721"/>
            <a:ext cx="716694" cy="257695"/>
          </a:xfrm>
          <a:prstGeom prst="round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14.9</a:t>
            </a:r>
            <a:r>
              <a:rPr kumimoji="1" lang="ja-JP" alt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％</a:t>
            </a:r>
            <a:r>
              <a:rPr kumimoji="1" lang="ja-JP" alt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増</a:t>
            </a:r>
          </a:p>
        </p:txBody>
      </p:sp>
    </p:spTree>
    <p:extLst>
      <p:ext uri="{BB962C8B-B14F-4D97-AF65-F5344CB8AC3E}">
        <p14:creationId xmlns:p14="http://schemas.microsoft.com/office/powerpoint/2010/main" val="57561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9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 algn="ctr">
          <a:solidFill>
            <a:schemeClr val="tx1"/>
          </a:solidFill>
          <a:miter lim="800000"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 anchor="b">
        <a:spAutoFit/>
      </a:bodyPr>
      <a:lstStyle>
        <a:defPPr eaLnBrk="1" hangingPunct="1">
          <a:lnSpc>
            <a:spcPts val="800"/>
          </a:lnSpc>
          <a:spcBef>
            <a:spcPct val="50000"/>
          </a:spcBef>
          <a:buFont typeface="Arial" panose="020B0604020202020204" pitchFamily="34" charset="0"/>
          <a:buNone/>
          <a:defRPr sz="900" dirty="0">
            <a:solidFill>
              <a:srgbClr val="000000"/>
            </a:solidFill>
            <a:latin typeface="Tahoma" panose="020B0604030504040204" pitchFamily="34" charset="0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107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1</vt:i4>
      </vt:variant>
    </vt:vector>
  </HeadingPairs>
  <TitlesOfParts>
    <vt:vector size="18" baseType="lpstr">
      <vt:lpstr>HGPｺﾞｼｯｸE</vt:lpstr>
      <vt:lpstr>HG丸ｺﾞｼｯｸM-PRO</vt:lpstr>
      <vt:lpstr>ＭＳ Ｐゴシック</vt:lpstr>
      <vt:lpstr>ＭＳ Ｐ明朝</vt:lpstr>
      <vt:lpstr>ＭＳ ゴシック</vt:lpstr>
      <vt:lpstr>ＭＳ 明朝</vt:lpstr>
      <vt:lpstr>メイリオ</vt:lpstr>
      <vt:lpstr>游ゴシック</vt:lpstr>
      <vt:lpstr>游ゴシック Light</vt:lpstr>
      <vt:lpstr>Arial</vt:lpstr>
      <vt:lpstr>Calibri</vt:lpstr>
      <vt:lpstr>Calibri Light</vt:lpstr>
      <vt:lpstr>1_デザインの設定</vt:lpstr>
      <vt:lpstr>デザインの設定</vt:lpstr>
      <vt:lpstr>2_デザインの設定</vt:lpstr>
      <vt:lpstr>Office Theme</vt:lpstr>
      <vt:lpstr>9_デザインの設定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2011-01-21T03:11:43Z</dcterms:created>
  <dcterms:modified xsi:type="dcterms:W3CDTF">2022-11-28T06:08:01Z</dcterms:modified>
</cp:coreProperties>
</file>