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723" r:id="rId1"/>
    <p:sldMasterId id="2147483711" r:id="rId2"/>
    <p:sldMasterId id="2147483751" r:id="rId3"/>
    <p:sldMasterId id="2147483976" r:id="rId4"/>
    <p:sldMasterId id="2147484209" r:id="rId5"/>
  </p:sldMasterIdLst>
  <p:notesMasterIdLst>
    <p:notesMasterId r:id="rId7"/>
  </p:notesMasterIdLst>
  <p:handoutMasterIdLst>
    <p:handoutMasterId r:id="rId8"/>
  </p:handoutMasterIdLst>
  <p:sldIdLst>
    <p:sldId id="1033" r:id="rId6"/>
  </p:sldIdLst>
  <p:sldSz cx="9144000" cy="6858000" type="screen4x3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EAFC"/>
    <a:srgbClr val="F8C8F8"/>
    <a:srgbClr val="3333FF"/>
    <a:srgbClr val="FFC000"/>
    <a:srgbClr val="FFCCFF"/>
    <a:srgbClr val="FFA2A1"/>
    <a:srgbClr val="FF6699"/>
    <a:srgbClr val="FF3300"/>
    <a:srgbClr val="000066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66" autoAdjust="0"/>
    <p:restoredTop sz="92666" autoAdjust="0"/>
  </p:normalViewPr>
  <p:slideViewPr>
    <p:cSldViewPr>
      <p:cViewPr varScale="1">
        <p:scale>
          <a:sx n="93" d="100"/>
          <a:sy n="93" d="100"/>
        </p:scale>
        <p:origin x="1458" y="72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736"/>
    </p:cViewPr>
  </p:sorterViewPr>
  <p:notesViewPr>
    <p:cSldViewPr>
      <p:cViewPr varScale="1">
        <p:scale>
          <a:sx n="78" d="100"/>
          <a:sy n="78" d="100"/>
        </p:scale>
        <p:origin x="4074" y="96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5" y="22"/>
            <a:ext cx="2950375" cy="497367"/>
          </a:xfrm>
          <a:prstGeom prst="rect">
            <a:avLst/>
          </a:prstGeom>
        </p:spPr>
        <p:txBody>
          <a:bodyPr vert="horz" lIns="92006" tIns="46004" rIns="92006" bIns="46004" rtlCol="0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221" y="22"/>
            <a:ext cx="2950374" cy="497367"/>
          </a:xfrm>
          <a:prstGeom prst="rect">
            <a:avLst/>
          </a:prstGeom>
        </p:spPr>
        <p:txBody>
          <a:bodyPr vert="horz" lIns="92006" tIns="46004" rIns="92006" bIns="46004" rtlCol="0"/>
          <a:lstStyle>
            <a:lvl1pPr algn="r">
              <a:defRPr sz="1300"/>
            </a:lvl1pPr>
          </a:lstStyle>
          <a:p>
            <a:fld id="{BA9CC65D-3D26-4F64-8F52-56D35EC2FEB3}" type="datetimeFigureOut">
              <a:rPr kumimoji="1" lang="ja-JP" altLang="en-US" smtClean="0"/>
              <a:pPr/>
              <a:t>2022/12/8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25" y="9440375"/>
            <a:ext cx="2950375" cy="497366"/>
          </a:xfrm>
          <a:prstGeom prst="rect">
            <a:avLst/>
          </a:prstGeom>
        </p:spPr>
        <p:txBody>
          <a:bodyPr vert="horz" lIns="92006" tIns="46004" rIns="92006" bIns="46004" rtlCol="0" anchor="b"/>
          <a:lstStyle>
            <a:lvl1pPr algn="l">
              <a:defRPr sz="1300"/>
            </a:lvl1pPr>
          </a:lstStyle>
          <a:p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221" y="9440375"/>
            <a:ext cx="2950374" cy="497366"/>
          </a:xfrm>
          <a:prstGeom prst="rect">
            <a:avLst/>
          </a:prstGeom>
        </p:spPr>
        <p:txBody>
          <a:bodyPr vert="horz" lIns="92006" tIns="46004" rIns="92006" bIns="46004" rtlCol="0" anchor="b"/>
          <a:lstStyle>
            <a:lvl1pPr algn="r">
              <a:defRPr sz="1300"/>
            </a:lvl1pPr>
          </a:lstStyle>
          <a:p>
            <a:fld id="{852A37B3-F004-4FD2-A8D7-DDD9B3B0E383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0616826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6"/>
            <a:ext cx="2950263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9" tIns="45609" rIns="91209" bIns="45609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5351" y="16"/>
            <a:ext cx="2950263" cy="496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9" tIns="45609" rIns="91209" bIns="45609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219" y="4721230"/>
            <a:ext cx="544480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9" tIns="45609" rIns="91209" bIns="456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dirty="0" smtClean="0"/>
              <a:t>マスタ テキストの書式設定</a:t>
            </a:r>
          </a:p>
          <a:p>
            <a:pPr lvl="1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2 </a:t>
            </a:r>
            <a:r>
              <a:rPr lang="ja-JP" altLang="en-US" noProof="0" dirty="0" smtClean="0"/>
              <a:t>レベル</a:t>
            </a:r>
          </a:p>
          <a:p>
            <a:pPr lvl="2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3 </a:t>
            </a:r>
            <a:r>
              <a:rPr lang="ja-JP" altLang="en-US" noProof="0" dirty="0" smtClean="0"/>
              <a:t>レベル</a:t>
            </a:r>
          </a:p>
          <a:p>
            <a:pPr lvl="3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4 </a:t>
            </a:r>
            <a:r>
              <a:rPr lang="ja-JP" altLang="en-US" noProof="0" dirty="0" smtClean="0"/>
              <a:t>レベル</a:t>
            </a:r>
          </a:p>
          <a:p>
            <a:pPr lvl="4"/>
            <a:r>
              <a:rPr lang="ja-JP" altLang="en-US" noProof="0" dirty="0" smtClean="0"/>
              <a:t>第 </a:t>
            </a:r>
            <a:r>
              <a:rPr lang="en-US" altLang="ja-JP" noProof="0" dirty="0" smtClean="0"/>
              <a:t>5 </a:t>
            </a:r>
            <a:r>
              <a:rPr lang="ja-JP" altLang="en-US" noProof="0" dirty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72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9" tIns="45609" rIns="91209" bIns="45609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5351" y="9440872"/>
            <a:ext cx="29502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209" tIns="45609" rIns="91209" bIns="4560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ea typeface="ＭＳ Ｐゴシック" pitchFamily="50" charset="-128"/>
              </a:defRPr>
            </a:lvl1pPr>
          </a:lstStyle>
          <a:p>
            <a:pPr>
              <a:defRPr/>
            </a:pPr>
            <a:fld id="{433A2E8B-DDEB-4608-AF3A-F7E727A477AC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91998897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kumimoji="1" sz="1800" kern="1200">
        <a:solidFill>
          <a:schemeClr val="tx1"/>
        </a:solidFill>
        <a:latin typeface="ＭＳ Ｐゴシック" panose="020B0600070205080204" pitchFamily="50" charset="-128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1014413" y="776288"/>
            <a:ext cx="5148262" cy="38608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954874">
              <a:defRPr/>
            </a:pPr>
            <a:endParaRPr lang="en-US" altLang="ja-JP" dirty="0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954874">
              <a:defRPr/>
            </a:pPr>
            <a:fld id="{433A2E8B-DDEB-4608-AF3A-F7E727A477AC}" type="slidenum">
              <a:rPr lang="en-US" altLang="ja-JP">
                <a:solidFill>
                  <a:srgbClr val="000000"/>
                </a:solidFill>
              </a:rPr>
              <a:pPr defTabSz="954874">
                <a:defRPr/>
              </a:pPr>
              <a:t>0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4862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5731A-FD80-462B-9A5B-E79CD04B8616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00194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AD92-523A-4724-A9EB-2AF13AD77BA3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963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4" y="274654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2" y="274654"/>
            <a:ext cx="603152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263B9-8C35-4B33-B811-6CFA7902B4A4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909947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2788E4-4DC7-4DAF-8BDF-B5680E0716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7950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FC1371-8FA3-4205-AFE6-25D526515DF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620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59189A-064F-4C82-A664-DAE25BD457E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60408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4752-AD83-428A-AB57-10C2F1179CF8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29636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48C-CB17-42C7-ACF5-6134B8A698C0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90004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41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41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78C1E-C2AF-4D08-8C7D-85925C032A53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171696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2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0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C68326-44CE-495E-9508-F549DED7BB11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59885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34B0C-4EE4-45BB-B1D9-54ACAE47F665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2947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00175-29DF-40A5-BB7F-8CFC52320490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2023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0DE5C-BA1B-4101-8AE2-9476B67CF2FA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907084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792-BF33-4F6B-9911-6BBF63A29331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86840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46" y="273066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F399E-C2C5-48EA-B685-ED70B74E265A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35048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810CA-C7A0-4E0D-8485-85BB875EEF18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9569316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50A31-0838-49FB-9956-367F65AF6239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35145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4" y="274654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2" y="274654"/>
            <a:ext cx="603152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01BA2-2FDC-43A7-B4F1-FD46B21053D7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5938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ED428F-8468-433B-841E-D450BF731D3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797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349DAD-D1D2-4E4D-8C73-4FECD654DFE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9650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1" y="1600206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3938599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0181771A-F827-44A0-9305-8931804A70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D5A9483-5A4C-4D2B-986D-CC64328DFBDD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198548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41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67AC3-8B04-46A4-825D-9EBCB0B2C6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06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41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41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A4463-F4B6-4C97-BD79-0772471FEE74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04880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F3F2C-9042-4256-8135-EBD65FA08E2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803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441" y="4406916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441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9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F72FF-9293-4CE4-B2B0-ABE9830ABD0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837656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2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0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4BA29-36D5-45AE-8E30-3139363782F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7697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77221-B607-4FCA-926D-8CD96BED7AB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89469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17DE4-17F3-4242-BB7E-C857F5EAFD6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3790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FFA14-785A-4807-8005-849445E414F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71417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46" y="273066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99B00-837C-4FEE-9FD8-0E305BAF712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33399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0B329-7C2B-4AB4-87EC-90208E24154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975452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A84A1C-4360-4C06-9DD5-544F303416D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03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4" y="274654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2" y="274654"/>
            <a:ext cx="6031523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CF97-7B19-476C-8223-C6E2160AAEE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622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2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2340" y="1600206"/>
            <a:ext cx="404446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9D6E7-EF92-4AFB-A23D-1C6F66A5CE4F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627870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2C08A-72AB-404C-B9C7-A100B2CE2D2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4718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C3D53A-0EFE-4EC4-9CAF-6570D802619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9190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1" y="1600206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3938599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3C2B91E-42A7-4B9B-BB90-5310D5F251D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pitchFamily="34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D5A9483-5A4C-4D2B-986D-CC64328DFBDD}" type="slidenum">
              <a:rPr lang="en-US" altLang="ja-JP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altLang="ja-JP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4523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7AF95CC-B020-4EB5-B67A-30B4ED11C5D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459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943E371-3B1C-49F4-8F53-B22A88A1000F}" type="datetime1">
              <a:rPr lang="ja-JP" altLang="en-US" smtClean="0"/>
              <a:t>2022/12/8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95779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39709"/>
            <a:ext cx="9144000" cy="3968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>
              <a:defRPr sz="2400" b="1"/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37DFBE-32C2-44EC-82EF-38EEB92953B7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057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34AAC81-B06F-4185-BFD7-3B5A51911884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2300" y="6346410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7907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00A5CAC-EAEE-46C9-A5A2-639FBDC36723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20272" y="6356352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6814100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9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9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9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8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C71A25-5B8D-4336-9BC3-DA86256F78D1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329983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B298316-1FDB-4935-946A-3B4F097D836F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7955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276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276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C23AA7-28B1-432A-B30D-B4D8F7422E14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277583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8" indent="0">
              <a:buNone/>
              <a:defRPr sz="2000" b="1"/>
            </a:lvl2pPr>
            <a:lvl3pPr marL="914395" indent="0">
              <a:buNone/>
              <a:defRPr sz="1800" b="1"/>
            </a:lvl3pPr>
            <a:lvl4pPr marL="1371592" indent="0">
              <a:buNone/>
              <a:defRPr sz="1600" b="1"/>
            </a:lvl4pPr>
            <a:lvl5pPr marL="1828789" indent="0">
              <a:buNone/>
              <a:defRPr sz="1600" b="1"/>
            </a:lvl5pPr>
            <a:lvl6pPr marL="2285987" indent="0">
              <a:buNone/>
              <a:defRPr sz="1600" b="1"/>
            </a:lvl6pPr>
            <a:lvl7pPr marL="2743185" indent="0">
              <a:buNone/>
              <a:defRPr sz="1600" b="1"/>
            </a:lvl7pPr>
            <a:lvl8pPr marL="3200381" indent="0">
              <a:buNone/>
              <a:defRPr sz="1600" b="1"/>
            </a:lvl8pPr>
            <a:lvl9pPr marL="3657579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9FDBDA-369A-4848-B1FC-22FF8D50E90E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8828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622444-DE03-43C7-8BB9-EC11BDBFD4C5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357056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F0B70F-44B5-4747-9DB8-8A7CDC4A29F6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876256" y="6356352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2528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8542DF-BE29-4C65-B525-68A5AC2A0DE4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876256" y="6356352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2906546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8" indent="0">
              <a:buNone/>
              <a:defRPr sz="1400"/>
            </a:lvl2pPr>
            <a:lvl3pPr marL="914395" indent="0">
              <a:buNone/>
              <a:defRPr sz="1200"/>
            </a:lvl3pPr>
            <a:lvl4pPr marL="1371592" indent="0">
              <a:buNone/>
              <a:defRPr sz="1000"/>
            </a:lvl4pPr>
            <a:lvl5pPr marL="1828789" indent="0">
              <a:buNone/>
              <a:defRPr sz="1000"/>
            </a:lvl5pPr>
            <a:lvl6pPr marL="2285987" indent="0">
              <a:buNone/>
              <a:defRPr sz="1000"/>
            </a:lvl6pPr>
            <a:lvl7pPr marL="2743185" indent="0">
              <a:buNone/>
              <a:defRPr sz="1000"/>
            </a:lvl7pPr>
            <a:lvl8pPr marL="3200381" indent="0">
              <a:buNone/>
              <a:defRPr sz="1000"/>
            </a:lvl8pPr>
            <a:lvl9pPr marL="3657579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A45E974-D6D8-4DE1-BC68-591D9701804F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818992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930965-EA23-49CC-91EB-D03AD98428CA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46410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30956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C7C336-B138-4AAB-832B-655E825FE044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48DCE6-2617-4192-A29B-76B103F9678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84601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AA4A03-EBF6-481F-B4BC-C476D2F25369}" type="datetime1">
              <a:rPr lang="ja-JP" altLang="en-US" smtClean="0"/>
              <a:t>2022/12/8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948264" y="6355036"/>
            <a:ext cx="2057400" cy="365125"/>
          </a:xfrm>
        </p:spPr>
        <p:txBody>
          <a:bodyPr/>
          <a:lstStyle>
            <a:lvl1pPr>
              <a:defRPr sz="2800"/>
            </a:lvl1pPr>
          </a:lstStyle>
          <a:p>
            <a:fld id="{4C48DCE6-2617-4192-A29B-76B103F96789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8021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5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22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44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66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88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11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5322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54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76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448FDAD-4936-44FE-B687-76A2F3DFEAB4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9B1DB1CE-C67A-4EB5-9B30-2DCCC6CEBD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699028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900AF67-A7A3-4CB4-85EF-B05B63A15255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E42010FF-80EF-4A20-B8AC-2ADC3D306EF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26104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3C226-ECFD-463D-A295-AD451DF77355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3012642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7000"/>
            <a:ext cx="7772400" cy="1362075"/>
          </a:xfrm>
        </p:spPr>
        <p:txBody>
          <a:bodyPr anchor="t"/>
          <a:lstStyle>
            <a:lvl1pPr algn="l">
              <a:defRPr sz="3692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1pPr>
            <a:lvl2pPr marL="422041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29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96143FB-E46B-4FF5-B695-27C2279E2FC3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972707E1-368C-44E8-A36A-885EC71BCCB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0307300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585"/>
            </a:lvl1pPr>
            <a:lvl2pPr>
              <a:defRPr sz="2215"/>
            </a:lvl2pPr>
            <a:lvl3pPr>
              <a:defRPr sz="1846"/>
            </a:lvl3pPr>
            <a:lvl4pPr>
              <a:defRPr sz="1662"/>
            </a:lvl4pPr>
            <a:lvl5pPr>
              <a:defRPr sz="1662"/>
            </a:lvl5pPr>
            <a:lvl6pPr>
              <a:defRPr sz="1662"/>
            </a:lvl6pPr>
            <a:lvl7pPr>
              <a:defRPr sz="1662"/>
            </a:lvl7pPr>
            <a:lvl8pPr>
              <a:defRPr sz="1662"/>
            </a:lvl8pPr>
            <a:lvl9pPr>
              <a:defRPr sz="1662"/>
            </a:lvl9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177EE83-E2F0-4AFE-A094-C0D143276DB9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F6E23A24-B5A6-495A-AEDA-D5B668B4291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78154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215"/>
            </a:lvl1pPr>
            <a:lvl2pPr>
              <a:defRPr sz="1846"/>
            </a:lvl2pPr>
            <a:lvl3pPr>
              <a:defRPr sz="1662"/>
            </a:lvl3pPr>
            <a:lvl4pPr>
              <a:defRPr sz="1477"/>
            </a:lvl4pPr>
            <a:lvl5pPr>
              <a:defRPr sz="1477"/>
            </a:lvl5pPr>
            <a:lvl6pPr>
              <a:defRPr sz="1477"/>
            </a:lvl6pPr>
            <a:lvl7pPr>
              <a:defRPr sz="1477"/>
            </a:lvl7pPr>
            <a:lvl8pPr>
              <a:defRPr sz="1477"/>
            </a:lvl8pPr>
            <a:lvl9pPr>
              <a:defRPr sz="147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AF0E4BA-80FB-416A-8A81-EBE3DF492C48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5FA330BA-7968-4A36-AE11-D9EB1963C1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451979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8B6F3AC0-9E00-4F4C-9D96-08577D6472BB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6D61B686-00FC-4554-A8CB-3B2737652BE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24428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24201EE-9D07-45CF-90EE-9971C0A641EA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525EB8CD-DA3A-4861-B522-947B3153687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2942778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3"/>
            <a:ext cx="5111750" cy="5853113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C6764B5-7263-454A-ABFB-B69FFE28EFCD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810DC709-CFC8-43E7-9E93-526949E0C22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415557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846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292"/>
            </a:lvl1pPr>
            <a:lvl2pPr marL="422041" indent="0">
              <a:buNone/>
              <a:defRPr sz="1108"/>
            </a:lvl2pPr>
            <a:lvl3pPr marL="844083" indent="0">
              <a:buNone/>
              <a:defRPr sz="923"/>
            </a:lvl3pPr>
            <a:lvl4pPr marL="1266124" indent="0">
              <a:buNone/>
              <a:defRPr sz="831"/>
            </a:lvl4pPr>
            <a:lvl5pPr marL="1688165" indent="0">
              <a:buNone/>
              <a:defRPr sz="831"/>
            </a:lvl5pPr>
            <a:lvl6pPr marL="2110207" indent="0">
              <a:buNone/>
              <a:defRPr sz="831"/>
            </a:lvl6pPr>
            <a:lvl7pPr marL="2532248" indent="0">
              <a:buNone/>
              <a:defRPr sz="831"/>
            </a:lvl7pPr>
            <a:lvl8pPr marL="2954289" indent="0">
              <a:buNone/>
              <a:defRPr sz="831"/>
            </a:lvl8pPr>
            <a:lvl9pPr marL="3376331" indent="0">
              <a:buNone/>
              <a:defRPr sz="83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1CBABD78-B825-4945-AA9B-54209406262C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6BFE6C34-F32A-4E19-93BD-7EBC4148D1D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2571318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514932FC-F953-4B41-8F18-F087996BA5DD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2CF26C5E-9ADF-417C-B064-17600F56695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1345315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3F2B0129-FC11-497E-9978-91B7469D7216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D5DDA86E-BDAC-42F9-91E2-64152C96C16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343129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7"/>
            <a:ext cx="9144000" cy="468000"/>
          </a:xfrm>
          <a:gradFill>
            <a:gsLst>
              <a:gs pos="0">
                <a:schemeClr val="bg1"/>
              </a:gs>
              <a:gs pos="100000">
                <a:srgbClr val="FFC08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>
            <a:lvl1pPr>
              <a:defRPr sz="2215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7010400" y="6308726"/>
            <a:ext cx="2133600" cy="365125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415E484C-17C2-406B-B276-1FD1ABD9FB8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105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780B7-4949-40FF-B517-E8B1654D80FB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8133570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147"/>
            <a:ext cx="9144000" cy="468000"/>
          </a:xfrm>
          <a:gradFill>
            <a:gsLst>
              <a:gs pos="0">
                <a:schemeClr val="bg1"/>
              </a:gs>
              <a:gs pos="100000">
                <a:srgbClr val="FFC081"/>
              </a:gs>
            </a:gsLst>
            <a:path path="shape">
              <a:fillToRect l="50000" t="50000" r="50000" b="50000"/>
            </a:path>
          </a:gradFill>
        </p:spPr>
        <p:txBody>
          <a:bodyPr/>
          <a:lstStyle>
            <a:lvl1pPr>
              <a:defRPr sz="2215">
                <a:solidFill>
                  <a:schemeClr val="tx1"/>
                </a:solidFill>
                <a:latin typeface="HGPｺﾞｼｯｸE" pitchFamily="50" charset="-128"/>
                <a:ea typeface="HGP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ja-JP" altLang="en-US" dirty="0"/>
          </a:p>
        </p:txBody>
      </p:sp>
      <p:sp>
        <p:nvSpPr>
          <p:cNvPr id="3" name="スライド番号プレースホルダー 5"/>
          <p:cNvSpPr>
            <a:spLocks noGrp="1"/>
          </p:cNvSpPr>
          <p:nvPr>
            <p:ph type="sldNum" sz="quarter" idx="10"/>
          </p:nvPr>
        </p:nvSpPr>
        <p:spPr>
          <a:xfrm>
            <a:off x="7010400" y="6237289"/>
            <a:ext cx="2133600" cy="365125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pPr>
              <a:defRPr/>
            </a:pPr>
            <a:fld id="{9E4E50A4-7FF1-4354-80AF-5C6729AB0D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3745308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2F55A-6EA1-4FAC-9676-B37E5CAF892B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A71C7-7274-442F-8427-D256721CA0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09202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546" y="273066"/>
            <a:ext cx="511126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67E070-531A-4445-832B-B089BF1B1BFF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06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98" indent="0">
              <a:buNone/>
              <a:defRPr sz="2800"/>
            </a:lvl2pPr>
            <a:lvl3pPr marL="914395" indent="0">
              <a:buNone/>
              <a:defRPr sz="2400"/>
            </a:lvl3pPr>
            <a:lvl4pPr marL="1371592" indent="0">
              <a:buNone/>
              <a:defRPr sz="2000"/>
            </a:lvl4pPr>
            <a:lvl5pPr marL="1828789" indent="0">
              <a:buNone/>
              <a:defRPr sz="2000"/>
            </a:lvl5pPr>
            <a:lvl6pPr marL="2285987" indent="0">
              <a:buNone/>
              <a:defRPr sz="2000"/>
            </a:lvl6pPr>
            <a:lvl7pPr marL="2743185" indent="0">
              <a:buNone/>
              <a:defRPr sz="2000"/>
            </a:lvl7pPr>
            <a:lvl8pPr marL="3200381" indent="0">
              <a:buNone/>
              <a:defRPr sz="2000"/>
            </a:lvl8pPr>
            <a:lvl9pPr marL="3657579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98" indent="0">
              <a:buNone/>
              <a:defRPr sz="1200"/>
            </a:lvl2pPr>
            <a:lvl3pPr marL="914395" indent="0">
              <a:buNone/>
              <a:defRPr sz="1000"/>
            </a:lvl3pPr>
            <a:lvl4pPr marL="1371592" indent="0">
              <a:buNone/>
              <a:defRPr sz="900"/>
            </a:lvl4pPr>
            <a:lvl5pPr marL="1828789" indent="0">
              <a:buNone/>
              <a:defRPr sz="900"/>
            </a:lvl5pPr>
            <a:lvl6pPr marL="2285987" indent="0">
              <a:buNone/>
              <a:defRPr sz="900"/>
            </a:lvl6pPr>
            <a:lvl7pPr marL="2743185" indent="0">
              <a:buNone/>
              <a:defRPr sz="900"/>
            </a:lvl7pPr>
            <a:lvl8pPr marL="3200381" indent="0">
              <a:buNone/>
              <a:defRPr sz="900"/>
            </a:lvl8pPr>
            <a:lvl9pPr marL="3657579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10308-7E2A-491A-81F6-6CDF26DF48B7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4318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theme" Target="../theme/theme5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67E9E-51A3-4408-B74D-69E55FAAE085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596336" y="6453338"/>
            <a:ext cx="1547664" cy="40325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1E8BE-2227-49B1-8D14-4BC9216DB8BD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4629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8" r:id="rId12"/>
    <p:sldLayoutId id="2147483855" r:id="rId13"/>
    <p:sldLayoutId id="2147483856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61F8C7-24BE-44DE-952C-DA93127CAB87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A9DD2-79A7-4F4A-9132-6123D0AF411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1443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810" r:id="rId12"/>
    <p:sldLayoutId id="2147483811" r:id="rId13"/>
    <p:sldLayoutId id="2147483812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6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8F2FD-97C5-427E-A037-2D94B32DEA0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2022/12/8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6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6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1E8BE-2227-49B1-8D14-4BC9216DB8BD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268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  <p:sldLayoutId id="2147483763" r:id="rId12"/>
    <p:sldLayoutId id="2147483764" r:id="rId13"/>
    <p:sldLayoutId id="2147483765" r:id="rId14"/>
    <p:sldLayoutId id="2147483778" r:id="rId15"/>
    <p:sldLayoutId id="2147483779" r:id="rId16"/>
    <p:sldLayoutId id="2147483923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395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8" indent="-3428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46" indent="-28574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2EE95-64D7-44EC-8582-9EA10C24190E}" type="datetime1">
              <a:rPr kumimoji="1" lang="ja-JP" altLang="en-US" smtClean="0"/>
              <a:t>2022/12/8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1E8BE-2227-49B1-8D14-4BC9216DB8BD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418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7" r:id="rId1"/>
    <p:sldLayoutId id="2147483978" r:id="rId2"/>
    <p:sldLayoutId id="2147483979" r:id="rId3"/>
    <p:sldLayoutId id="2147483980" r:id="rId4"/>
    <p:sldLayoutId id="2147483981" r:id="rId5"/>
    <p:sldLayoutId id="2147483982" r:id="rId6"/>
    <p:sldLayoutId id="2147483983" r:id="rId7"/>
    <p:sldLayoutId id="2147483984" r:id="rId8"/>
    <p:sldLayoutId id="2147483985" r:id="rId9"/>
    <p:sldLayoutId id="2147483986" r:id="rId10"/>
    <p:sldLayoutId id="2147483987" r:id="rId11"/>
    <p:sldLayoutId id="214748391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395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8" indent="-228598" algn="l" defTabSz="914395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6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9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91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88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85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83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80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77" indent="-228598" algn="l" defTabSz="914395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8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92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87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85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81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79" algn="l" defTabSz="914395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fld id="{2463018C-2C9D-420C-8534-17E049407A33}" type="datetime1">
              <a:rPr lang="ja-JP" altLang="en-US"/>
              <a:pPr>
                <a:defRPr/>
              </a:pPr>
              <a:t>2022/12/8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108">
                <a:solidFill>
                  <a:prstClr val="black">
                    <a:tint val="75000"/>
                  </a:prstClr>
                </a:solidFill>
                <a:latin typeface="Calibri"/>
                <a:ea typeface="ＭＳ Ｐゴシック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10400" y="6302376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662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pPr>
              <a:defRPr/>
            </a:pPr>
            <a:fld id="{E67C5F58-CCF9-47B6-BC50-FE5DF1A46E4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7433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0" r:id="rId1"/>
    <p:sldLayoutId id="2147484211" r:id="rId2"/>
    <p:sldLayoutId id="2147484212" r:id="rId3"/>
    <p:sldLayoutId id="2147484213" r:id="rId4"/>
    <p:sldLayoutId id="2147484214" r:id="rId5"/>
    <p:sldLayoutId id="2147484215" r:id="rId6"/>
    <p:sldLayoutId id="2147484216" r:id="rId7"/>
    <p:sldLayoutId id="2147484217" r:id="rId8"/>
    <p:sldLayoutId id="2147484218" r:id="rId9"/>
    <p:sldLayoutId id="2147484219" r:id="rId10"/>
    <p:sldLayoutId id="2147484220" r:id="rId11"/>
    <p:sldLayoutId id="2147484221" r:id="rId12"/>
    <p:sldLayoutId id="2147484222" r:id="rId13"/>
    <p:sldLayoutId id="2147484224" r:id="rId1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22041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44083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266124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688165" algn="ctr" rtl="0" fontAlgn="base">
        <a:spcBef>
          <a:spcPct val="0"/>
        </a:spcBef>
        <a:spcAft>
          <a:spcPct val="0"/>
        </a:spcAft>
        <a:defRPr kumimoji="1" sz="4062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16531" indent="-31653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954" kern="1200">
          <a:solidFill>
            <a:schemeClr val="tx1"/>
          </a:solidFill>
          <a:latin typeface="+mn-lt"/>
          <a:ea typeface="+mn-ea"/>
          <a:cs typeface="+mn-cs"/>
        </a:defRPr>
      </a:lvl1pPr>
      <a:lvl2pPr marL="685817" indent="-263776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spcBef>
          <a:spcPct val="20000"/>
        </a:spcBef>
        <a:buFont typeface="Arial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7" descr="image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83" t="1171" r="1103" b="64074"/>
          <a:stretch/>
        </p:blipFill>
        <p:spPr bwMode="auto">
          <a:xfrm>
            <a:off x="4682440" y="5098500"/>
            <a:ext cx="2817116" cy="1351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正方形/長方形 23"/>
          <p:cNvSpPr/>
          <p:nvPr/>
        </p:nvSpPr>
        <p:spPr bwMode="ltGray">
          <a:xfrm>
            <a:off x="0" y="0"/>
            <a:ext cx="9144000" cy="404664"/>
          </a:xfrm>
          <a:prstGeom prst="rect">
            <a:avLst/>
          </a:prstGeom>
          <a:solidFill>
            <a:schemeClr val="accent5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ＤＶ相談件数の推移・ＤＶ相談者の年齢・相談内容</a:t>
            </a:r>
            <a:endParaRPr kumimoji="1" lang="en-US" altLang="ja-JP" sz="2400" b="0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34181" y="3481852"/>
            <a:ext cx="8993352" cy="33315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23191" y="438061"/>
            <a:ext cx="1918966" cy="247567"/>
          </a:xfrm>
          <a:prstGeom prst="roundRect">
            <a:avLst>
              <a:gd name="adj" fmla="val 46591"/>
            </a:avLst>
          </a:prstGeom>
          <a:solidFill>
            <a:srgbClr val="8CAEE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DV</a:t>
            </a: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相談件数の推移</a:t>
            </a:r>
            <a:endParaRPr kumimoji="0" lang="zh-TW" alt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6" name="角丸四角形 45"/>
          <p:cNvSpPr/>
          <p:nvPr/>
        </p:nvSpPr>
        <p:spPr>
          <a:xfrm>
            <a:off x="244237" y="4573093"/>
            <a:ext cx="1360327" cy="239489"/>
          </a:xfrm>
          <a:prstGeom prst="roundRect">
            <a:avLst>
              <a:gd name="adj" fmla="val 46591"/>
            </a:avLst>
          </a:prstGeom>
          <a:solidFill>
            <a:srgbClr val="8CAEE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相談者の年齢</a:t>
            </a:r>
            <a:endParaRPr kumimoji="0" lang="zh-TW" alt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41368" y="4874162"/>
            <a:ext cx="154693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30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代～</a:t>
            </a:r>
            <a:r>
              <a:rPr kumimoji="1" lang="en-US" altLang="ja-JP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40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代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で全体の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約５割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を占める。</a:t>
            </a:r>
          </a:p>
        </p:txBody>
      </p:sp>
      <p:sp>
        <p:nvSpPr>
          <p:cNvPr id="53" name="正方形/長方形 52"/>
          <p:cNvSpPr/>
          <p:nvPr/>
        </p:nvSpPr>
        <p:spPr>
          <a:xfrm>
            <a:off x="4833127" y="5661248"/>
            <a:ext cx="2690941" cy="17168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4624496" y="4583523"/>
            <a:ext cx="1981520" cy="228092"/>
          </a:xfrm>
          <a:prstGeom prst="roundRect">
            <a:avLst>
              <a:gd name="adj" fmla="val 46591"/>
            </a:avLst>
          </a:prstGeom>
          <a:solidFill>
            <a:srgbClr val="8CAEE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相談内容（複数回答）</a:t>
            </a:r>
            <a:endParaRPr kumimoji="0" lang="zh-TW" altLang="en-US" sz="14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603894" y="4836890"/>
            <a:ext cx="30644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相談内容の</a:t>
            </a:r>
            <a:r>
              <a:rPr kumimoji="1" lang="ja-JP" altLang="en-US" sz="11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約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６割が精神的</a:t>
            </a:r>
            <a:r>
              <a:rPr kumimoji="1" lang="en-US" altLang="ja-JP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DV</a:t>
            </a:r>
            <a:r>
              <a:rPr kumimoji="1" lang="ja-JP" altLang="en-US" sz="1100" b="1" i="0" u="sng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を含んだ内容</a:t>
            </a:r>
            <a:endParaRPr kumimoji="1" lang="ja-JP" altLang="en-US" sz="1100" b="1" i="0" u="sng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303405" y="6531924"/>
            <a:ext cx="348345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Meiryo UI" panose="020B0604030504040204" pitchFamily="50" charset="-128"/>
              </a:rPr>
              <a:t>（出典）</a:t>
            </a:r>
            <a:r>
              <a:rPr kumimoji="1" lang="ja-JP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Meiryo UI" panose="020B0604030504040204" pitchFamily="50" charset="-128"/>
              </a:rPr>
              <a:t>令和３年度</a:t>
            </a: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Meiryo UI" panose="020B0604030504040204" pitchFamily="50" charset="-128"/>
              </a:rPr>
              <a:t>前</a:t>
            </a:r>
            <a:r>
              <a:rPr kumimoji="1" lang="ja-JP" altLang="en-US" sz="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Meiryo UI" panose="020B0604030504040204" pitchFamily="50" charset="-128"/>
              </a:rPr>
              <a:t>期</a:t>
            </a: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Meiryo UI" panose="020B0604030504040204" pitchFamily="50" charset="-128"/>
              </a:rPr>
              <a:t>「</a:t>
            </a:r>
            <a:r>
              <a:rPr kumimoji="1" lang="en-US" altLang="ja-JP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Meiryo UI" panose="020B0604030504040204" pitchFamily="50" charset="-128"/>
              </a:rPr>
              <a:t>DV</a:t>
            </a:r>
            <a:r>
              <a:rPr kumimoji="1" lang="ja-JP" altLang="en-US" sz="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itchFamily="50" charset="-128"/>
                <a:cs typeface="Meiryo UI" panose="020B0604030504040204" pitchFamily="50" charset="-128"/>
              </a:rPr>
              <a:t>相談＋（プラス）事業における相談支援の分析に係る調査研究事業」報告書　</a:t>
            </a:r>
            <a:endParaRPr kumimoji="1" lang="en-US" altLang="ja-JP" sz="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itchFamily="50" charset="-128"/>
              <a:cs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46526" y="4874162"/>
            <a:ext cx="2329364" cy="1909213"/>
          </a:xfrm>
          <a:prstGeom prst="rect">
            <a:avLst/>
          </a:prstGeom>
        </p:spPr>
      </p:pic>
      <p:sp>
        <p:nvSpPr>
          <p:cNvPr id="35" name="テキスト ボックス 34"/>
          <p:cNvSpPr txBox="1"/>
          <p:nvPr/>
        </p:nvSpPr>
        <p:spPr>
          <a:xfrm>
            <a:off x="3275856" y="4713395"/>
            <a:ext cx="914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N=15,060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  <a:endParaRPr kumimoji="1" lang="en-US" altLang="ja-JP" sz="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  <a:r>
              <a:rPr kumimoji="1" lang="en-US" altLang="ja-JP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※</a:t>
            </a:r>
            <a:r>
              <a:rPr kumimoji="1" lang="ja-JP" alt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不明を除く</a:t>
            </a:r>
            <a:endParaRPr kumimoji="1" lang="ja-JP" alt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058790" y="4285264"/>
            <a:ext cx="6617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本グラフは、全国の配偶者暴力相談支援センターに寄せられた相談件数と</a:t>
            </a:r>
            <a:r>
              <a:rPr lang="en-US" altLang="ja-JP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DV</a:t>
            </a:r>
            <a:r>
              <a:rPr lang="ja-JP" altLang="en-US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相談プラスに寄せられた相談件数を集計したものである。</a:t>
            </a:r>
            <a:endParaRPr kumimoji="1" lang="en-US" altLang="ja-JP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配偶者暴力相談支援センターの相談件数については、内閣府において、各都道府県から報告を受けた相談</a:t>
            </a:r>
            <a:r>
              <a:rPr lang="ja-JP" altLang="en-US" sz="600" dirty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件数</a:t>
            </a:r>
            <a:r>
              <a:rPr lang="ja-JP" altLang="en-US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600" dirty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2022</a:t>
            </a:r>
            <a:r>
              <a:rPr lang="ja-JP" altLang="en-US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12</a:t>
            </a:r>
            <a:r>
              <a:rPr lang="ja-JP" altLang="en-US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月</a:t>
            </a:r>
            <a:r>
              <a:rPr lang="ja-JP" altLang="en-US" sz="600" dirty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２</a:t>
            </a:r>
            <a:r>
              <a:rPr lang="ja-JP" altLang="en-US" sz="600" dirty="0" smtClean="0">
                <a:solidFill>
                  <a:prstClr val="black"/>
                </a:solidFill>
                <a:latin typeface="ＭＳ Ｐゴシック" panose="020B0600070205080204" pitchFamily="50" charset="-128"/>
                <a:cs typeface="Meiryo UI" panose="020B0604030504040204" pitchFamily="50" charset="-128"/>
              </a:rPr>
              <a:t>日時点でとりまとめ、集計したものである。</a:t>
            </a:r>
            <a:endParaRPr kumimoji="1" lang="en-US" altLang="ja-JP" sz="6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927"/>
          <a:stretch/>
        </p:blipFill>
        <p:spPr>
          <a:xfrm>
            <a:off x="1110477" y="1547581"/>
            <a:ext cx="6840760" cy="2786782"/>
          </a:xfrm>
          <a:prstGeom prst="rect">
            <a:avLst/>
          </a:prstGeom>
        </p:spPr>
      </p:pic>
      <p:sp>
        <p:nvSpPr>
          <p:cNvPr id="6" name="角丸四角形 5"/>
          <p:cNvSpPr/>
          <p:nvPr/>
        </p:nvSpPr>
        <p:spPr>
          <a:xfrm>
            <a:off x="311424" y="701523"/>
            <a:ext cx="8435088" cy="769307"/>
          </a:xfrm>
          <a:prstGeom prst="round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ja-JP" altLang="en-US" sz="1200" dirty="0" smtClean="0">
                <a:solidFill>
                  <a:schemeClr val="tx1"/>
                </a:solidFill>
              </a:rPr>
              <a:t>ＤＶ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相談件数の推移をみると、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2020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年度の相談件数は、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18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万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2,188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件であり、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年の約１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. 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５倍。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ja-JP" sz="1200" dirty="0">
                <a:solidFill>
                  <a:schemeClr val="tx1"/>
                </a:solidFill>
              </a:rPr>
              <a:t>2021</a:t>
            </a:r>
            <a:r>
              <a:rPr lang="ja-JP" altLang="en-US" sz="1200" dirty="0">
                <a:solidFill>
                  <a:schemeClr val="tx1"/>
                </a:solidFill>
              </a:rPr>
              <a:t>年</a:t>
            </a:r>
            <a:r>
              <a:rPr lang="ja-JP" altLang="en-US" sz="1200" dirty="0" smtClean="0">
                <a:solidFill>
                  <a:schemeClr val="tx1"/>
                </a:solidFill>
              </a:rPr>
              <a:t>の相談件数は、</a:t>
            </a:r>
            <a:r>
              <a:rPr lang="en-US" altLang="ja-JP" sz="1200" dirty="0" smtClean="0">
                <a:solidFill>
                  <a:schemeClr val="tx1"/>
                </a:solidFill>
              </a:rPr>
              <a:t>17</a:t>
            </a:r>
            <a:r>
              <a:rPr lang="ja-JP" altLang="en-US" sz="1200" dirty="0" smtClean="0">
                <a:solidFill>
                  <a:schemeClr val="tx1"/>
                </a:solidFill>
              </a:rPr>
              <a:t>万</a:t>
            </a:r>
            <a:r>
              <a:rPr lang="en-US" altLang="ja-JP" sz="1200" dirty="0" smtClean="0">
                <a:solidFill>
                  <a:schemeClr val="tx1"/>
                </a:solidFill>
              </a:rPr>
              <a:t>6,967</a:t>
            </a:r>
            <a:r>
              <a:rPr lang="ja-JP" altLang="en-US" sz="1200" dirty="0" smtClean="0">
                <a:solidFill>
                  <a:schemeClr val="tx1"/>
                </a:solidFill>
              </a:rPr>
              <a:t>件であり、</a:t>
            </a:r>
            <a:r>
              <a:rPr lang="en-US" altLang="ja-JP" sz="1200" dirty="0" smtClean="0">
                <a:solidFill>
                  <a:schemeClr val="tx1"/>
                </a:solidFill>
              </a:rPr>
              <a:t>2020</a:t>
            </a:r>
            <a:r>
              <a:rPr lang="ja-JP" altLang="en-US" sz="1200" dirty="0" smtClean="0">
                <a:solidFill>
                  <a:schemeClr val="tx1"/>
                </a:solidFill>
              </a:rPr>
              <a:t>年度と比較すると減少しているものの、毎月</a:t>
            </a:r>
            <a:r>
              <a:rPr lang="en-US" altLang="ja-JP" sz="1200" dirty="0" smtClean="0">
                <a:solidFill>
                  <a:schemeClr val="tx1"/>
                </a:solidFill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</a:rPr>
              <a:t>万</a:t>
            </a:r>
            <a:r>
              <a:rPr lang="en-US" altLang="ja-JP" sz="1200" dirty="0" smtClean="0">
                <a:solidFill>
                  <a:schemeClr val="tx1"/>
                </a:solidFill>
              </a:rPr>
              <a:t>4,000</a:t>
            </a:r>
            <a:r>
              <a:rPr lang="ja-JP" altLang="en-US" sz="1200" dirty="0" smtClean="0">
                <a:solidFill>
                  <a:schemeClr val="tx1"/>
                </a:solidFill>
              </a:rPr>
              <a:t>～</a:t>
            </a:r>
            <a:r>
              <a:rPr lang="en-US" altLang="ja-JP" sz="1200" dirty="0" smtClean="0">
                <a:solidFill>
                  <a:schemeClr val="tx1"/>
                </a:solidFill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</a:rPr>
              <a:t>万</a:t>
            </a:r>
            <a:r>
              <a:rPr lang="en-US" altLang="ja-JP" sz="1200" dirty="0" smtClean="0">
                <a:solidFill>
                  <a:schemeClr val="tx1"/>
                </a:solidFill>
              </a:rPr>
              <a:t>6,000</a:t>
            </a:r>
            <a:r>
              <a:rPr lang="ja-JP" altLang="en-US" sz="1200" dirty="0" smtClean="0">
                <a:solidFill>
                  <a:schemeClr val="tx1"/>
                </a:solidFill>
              </a:rPr>
              <a:t>件程度の相談が寄せられており、引き続き高水準で推移。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kumimoji="1" lang="en-US" altLang="ja-JP" sz="1200" dirty="0">
                <a:solidFill>
                  <a:schemeClr val="tx1"/>
                </a:solidFill>
              </a:rPr>
              <a:t>2022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年９</a:t>
            </a:r>
            <a:r>
              <a:rPr lang="ja-JP" altLang="en-US" sz="1200" dirty="0" smtClean="0">
                <a:solidFill>
                  <a:schemeClr val="tx1"/>
                </a:solidFill>
              </a:rPr>
              <a:t>月の相談件数は、</a:t>
            </a:r>
            <a:r>
              <a:rPr lang="en-US" altLang="ja-JP" sz="1200" dirty="0" smtClean="0">
                <a:solidFill>
                  <a:schemeClr val="tx1"/>
                </a:solidFill>
              </a:rPr>
              <a:t>1</a:t>
            </a:r>
            <a:r>
              <a:rPr lang="ja-JP" altLang="en-US" sz="1200" dirty="0" smtClean="0">
                <a:solidFill>
                  <a:schemeClr val="tx1"/>
                </a:solidFill>
              </a:rPr>
              <a:t>万</a:t>
            </a:r>
            <a:r>
              <a:rPr lang="en-US" altLang="ja-JP" sz="1200" dirty="0" smtClean="0">
                <a:solidFill>
                  <a:schemeClr val="tx1"/>
                </a:solidFill>
              </a:rPr>
              <a:t>4,571</a:t>
            </a:r>
            <a:r>
              <a:rPr lang="ja-JP" altLang="en-US" sz="1200" dirty="0" smtClean="0">
                <a:solidFill>
                  <a:schemeClr val="tx1"/>
                </a:solidFill>
              </a:rPr>
              <a:t>件（前年度同月比▲</a:t>
            </a:r>
            <a:r>
              <a:rPr lang="en-US" altLang="ja-JP" sz="1200" dirty="0">
                <a:solidFill>
                  <a:schemeClr val="tx1"/>
                </a:solidFill>
              </a:rPr>
              <a:t>0</a:t>
            </a:r>
            <a:r>
              <a:rPr lang="en-US" altLang="ja-JP" sz="1200" dirty="0" smtClean="0">
                <a:solidFill>
                  <a:schemeClr val="tx1"/>
                </a:solidFill>
              </a:rPr>
              <a:t>. </a:t>
            </a:r>
            <a:r>
              <a:rPr lang="en-US" altLang="ja-JP" sz="1200" smtClean="0">
                <a:solidFill>
                  <a:schemeClr val="tx1"/>
                </a:solidFill>
              </a:rPr>
              <a:t>3</a:t>
            </a:r>
            <a:r>
              <a:rPr lang="ja-JP" altLang="en-US" sz="1200" smtClean="0">
                <a:solidFill>
                  <a:schemeClr val="tx1"/>
                </a:solidFill>
              </a:rPr>
              <a:t>％</a:t>
            </a:r>
            <a:r>
              <a:rPr lang="ja-JP" altLang="en-US" sz="1200" dirty="0" smtClean="0">
                <a:solidFill>
                  <a:schemeClr val="tx1"/>
                </a:solidFill>
              </a:rPr>
              <a:t>）となっている。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794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9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 algn="ctr">
          <a:solidFill>
            <a:schemeClr val="tx1"/>
          </a:solidFill>
          <a:miter lim="800000"/>
          <a:headEnd/>
          <a:tailEnd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square" anchor="b">
        <a:spAutoFit/>
      </a:bodyPr>
      <a:lstStyle>
        <a:defPPr eaLnBrk="1" hangingPunct="1">
          <a:lnSpc>
            <a:spcPts val="800"/>
          </a:lnSpc>
          <a:spcBef>
            <a:spcPct val="50000"/>
          </a:spcBef>
          <a:buFont typeface="Arial" panose="020B0604020202020204" pitchFamily="34" charset="0"/>
          <a:buNone/>
          <a:defRPr sz="900" dirty="0">
            <a:solidFill>
              <a:srgbClr val="000000"/>
            </a:solidFill>
            <a:latin typeface="Tahoma" panose="020B0604030504040204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262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11</vt:i4>
      </vt:variant>
      <vt:variant>
        <vt:lpstr>テーマ</vt:lpstr>
      </vt:variant>
      <vt:variant>
        <vt:i4>5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HGPｺﾞｼｯｸE</vt:lpstr>
      <vt:lpstr>Meiryo UI</vt:lpstr>
      <vt:lpstr>ＭＳ Ｐゴシック</vt:lpstr>
      <vt:lpstr>ＭＳ Ｐ明朝</vt:lpstr>
      <vt:lpstr>メイリオ</vt:lpstr>
      <vt:lpstr>游ゴシック</vt:lpstr>
      <vt:lpstr>游ゴシック Light</vt:lpstr>
      <vt:lpstr>Arial</vt:lpstr>
      <vt:lpstr>Calibri</vt:lpstr>
      <vt:lpstr>Calibri Light</vt:lpstr>
      <vt:lpstr>Wingdings</vt:lpstr>
      <vt:lpstr>1_デザインの設定</vt:lpstr>
      <vt:lpstr>デザインの設定</vt:lpstr>
      <vt:lpstr>2_デザインの設定</vt:lpstr>
      <vt:lpstr>Office Theme</vt:lpstr>
      <vt:lpstr>9_デザインの設定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2011-01-21T03:11:43Z</dcterms:created>
  <dcterms:modified xsi:type="dcterms:W3CDTF">2022-12-08T03:07:43Z</dcterms:modified>
</cp:coreProperties>
</file>