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45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32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60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32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04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99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83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21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05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13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42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1992-E07A-4C52-9DBA-0A2B5ADE9676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3F15-3F4C-46D9-AD53-DCFA56212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583018" y="728173"/>
            <a:ext cx="4413662" cy="599440"/>
          </a:xfrm>
          <a:prstGeom prst="rect">
            <a:avLst/>
          </a:prstGeom>
          <a:solidFill>
            <a:srgbClr val="F5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34396" y="723093"/>
            <a:ext cx="4229984" cy="599440"/>
          </a:xfrm>
          <a:prstGeom prst="rect">
            <a:avLst/>
          </a:prstGeom>
          <a:solidFill>
            <a:srgbClr val="F5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8" y="1038054"/>
            <a:ext cx="4291951" cy="34623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319" y="1038054"/>
            <a:ext cx="4462194" cy="3462314"/>
          </a:xfrm>
          <a:prstGeom prst="rect">
            <a:avLst/>
          </a:prstGeom>
        </p:spPr>
      </p:pic>
      <p:sp>
        <p:nvSpPr>
          <p:cNvPr id="6" name="正方形/長方形 5"/>
          <p:cNvSpPr>
            <a:spLocks noChangeAspect="1"/>
          </p:cNvSpPr>
          <p:nvPr/>
        </p:nvSpPr>
        <p:spPr>
          <a:xfrm>
            <a:off x="289368" y="723093"/>
            <a:ext cx="8754145" cy="3777276"/>
          </a:xfrm>
          <a:prstGeom prst="rect">
            <a:avLst/>
          </a:prstGeom>
          <a:noFill/>
          <a:ln w="76200">
            <a:solidFill>
              <a:srgbClr val="FFF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43"/>
          </a:p>
        </p:txBody>
      </p:sp>
      <p:sp>
        <p:nvSpPr>
          <p:cNvPr id="7" name="正方形/長方形 6"/>
          <p:cNvSpPr/>
          <p:nvPr/>
        </p:nvSpPr>
        <p:spPr>
          <a:xfrm>
            <a:off x="703627" y="782319"/>
            <a:ext cx="344165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b="1" dirty="0" smtClean="0">
                <a:latin typeface="+mn-ea"/>
              </a:rPr>
              <a:t>【</a:t>
            </a:r>
            <a:r>
              <a:rPr lang="ja-JP" altLang="en-US" sz="1600" b="1" dirty="0" smtClean="0">
                <a:latin typeface="+mn-ea"/>
              </a:rPr>
              <a:t>図１</a:t>
            </a:r>
            <a:r>
              <a:rPr lang="en-US" altLang="ja-JP" sz="1600" b="1" dirty="0" smtClean="0">
                <a:latin typeface="+mn-ea"/>
              </a:rPr>
              <a:t>】</a:t>
            </a:r>
            <a:r>
              <a:rPr lang="ja-JP" altLang="en-US" sz="1600" b="1" dirty="0" smtClean="0">
                <a:latin typeface="+mn-ea"/>
              </a:rPr>
              <a:t>男女間賃金格差の推移</a:t>
            </a:r>
            <a:endParaRPr lang="en-US" altLang="ja-JP" sz="1600" b="1" dirty="0" smtClean="0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944839" y="758632"/>
            <a:ext cx="38943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b="1" dirty="0" smtClean="0">
                <a:latin typeface="+mn-ea"/>
              </a:rPr>
              <a:t>【</a:t>
            </a:r>
            <a:r>
              <a:rPr lang="ja-JP" altLang="en-US" sz="1600" b="1" dirty="0" smtClean="0">
                <a:latin typeface="+mn-ea"/>
              </a:rPr>
              <a:t>図２</a:t>
            </a:r>
            <a:r>
              <a:rPr lang="en-US" altLang="ja-JP" sz="1600" b="1" dirty="0" smtClean="0">
                <a:latin typeface="+mn-ea"/>
              </a:rPr>
              <a:t>】</a:t>
            </a:r>
            <a:r>
              <a:rPr lang="ja-JP" altLang="en-US" sz="1600" b="1" dirty="0" smtClean="0">
                <a:latin typeface="+mn-ea"/>
              </a:rPr>
              <a:t>男女間賃金格差の国際比較</a:t>
            </a:r>
            <a:endParaRPr lang="en-US" altLang="ja-JP" sz="16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852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2022-11-22T05:53:26Z</dcterms:created>
  <dcterms:modified xsi:type="dcterms:W3CDTF">2022-11-22T05:53:30Z</dcterms:modified>
</cp:coreProperties>
</file>