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8" r:id="rId2"/>
  </p:sldIdLst>
  <p:sldSz cx="12239625" cy="68405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82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953" y="1119505"/>
            <a:ext cx="9179719" cy="2381521"/>
          </a:xfrm>
        </p:spPr>
        <p:txBody>
          <a:bodyPr anchor="b"/>
          <a:lstStyle>
            <a:lvl1pPr algn="ctr">
              <a:defRPr sz="598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3592866"/>
            <a:ext cx="9179719" cy="1651546"/>
          </a:xfrm>
        </p:spPr>
        <p:txBody>
          <a:bodyPr/>
          <a:lstStyle>
            <a:lvl1pPr marL="0" indent="0" algn="ctr">
              <a:buNone/>
              <a:defRPr sz="2394"/>
            </a:lvl1pPr>
            <a:lvl2pPr marL="456057" indent="0" algn="ctr">
              <a:buNone/>
              <a:defRPr sz="1995"/>
            </a:lvl2pPr>
            <a:lvl3pPr marL="912114" indent="0" algn="ctr">
              <a:buNone/>
              <a:defRPr sz="1795"/>
            </a:lvl3pPr>
            <a:lvl4pPr marL="1368171" indent="0" algn="ctr">
              <a:buNone/>
              <a:defRPr sz="1596"/>
            </a:lvl4pPr>
            <a:lvl5pPr marL="1824228" indent="0" algn="ctr">
              <a:buNone/>
              <a:defRPr sz="1596"/>
            </a:lvl5pPr>
            <a:lvl6pPr marL="2280285" indent="0" algn="ctr">
              <a:buNone/>
              <a:defRPr sz="1596"/>
            </a:lvl6pPr>
            <a:lvl7pPr marL="2736342" indent="0" algn="ctr">
              <a:buNone/>
              <a:defRPr sz="1596"/>
            </a:lvl7pPr>
            <a:lvl8pPr marL="3192399" indent="0" algn="ctr">
              <a:buNone/>
              <a:defRPr sz="1596"/>
            </a:lvl8pPr>
            <a:lvl9pPr marL="3648456" indent="0" algn="ctr">
              <a:buNone/>
              <a:defRPr sz="1596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EB06-10FA-476D-BFEC-DB8F2C80EDDF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F3FC-3E04-435A-AA36-1FCE7C91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823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EB06-10FA-476D-BFEC-DB8F2C80EDDF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F3FC-3E04-435A-AA36-1FCE7C91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840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364195"/>
            <a:ext cx="2639169" cy="579704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364195"/>
            <a:ext cx="7764512" cy="579704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EB06-10FA-476D-BFEC-DB8F2C80EDDF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F3FC-3E04-435A-AA36-1FCE7C91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857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EB06-10FA-476D-BFEC-DB8F2C80EDDF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F3FC-3E04-435A-AA36-1FCE7C91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342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99" y="1705385"/>
            <a:ext cx="10556677" cy="2845473"/>
          </a:xfrm>
        </p:spPr>
        <p:txBody>
          <a:bodyPr anchor="b"/>
          <a:lstStyle>
            <a:lvl1pPr>
              <a:defRPr sz="598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099" y="4577778"/>
            <a:ext cx="10556677" cy="1496367"/>
          </a:xfrm>
        </p:spPr>
        <p:txBody>
          <a:bodyPr/>
          <a:lstStyle>
            <a:lvl1pPr marL="0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1pPr>
            <a:lvl2pPr marL="456057" indent="0">
              <a:buNone/>
              <a:defRPr sz="1995">
                <a:solidFill>
                  <a:schemeClr val="tx1">
                    <a:tint val="75000"/>
                  </a:schemeClr>
                </a:solidFill>
              </a:defRPr>
            </a:lvl2pPr>
            <a:lvl3pPr marL="912114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3pPr>
            <a:lvl4pPr marL="1368171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4pPr>
            <a:lvl5pPr marL="1824228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5pPr>
            <a:lvl6pPr marL="2280285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6pPr>
            <a:lvl7pPr marL="2736342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7pPr>
            <a:lvl8pPr marL="3192399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8pPr>
            <a:lvl9pPr marL="3648456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EB06-10FA-476D-BFEC-DB8F2C80EDDF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F3FC-3E04-435A-AA36-1FCE7C91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7069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1820976"/>
            <a:ext cx="5201841" cy="434025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1820976"/>
            <a:ext cx="5201841" cy="434025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EB06-10FA-476D-BFEC-DB8F2C80EDDF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F3FC-3E04-435A-AA36-1FCE7C91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9287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364196"/>
            <a:ext cx="10556677" cy="13221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69" y="1676882"/>
            <a:ext cx="5177935" cy="821814"/>
          </a:xfrm>
        </p:spPr>
        <p:txBody>
          <a:bodyPr anchor="b"/>
          <a:lstStyle>
            <a:lvl1pPr marL="0" indent="0">
              <a:buNone/>
              <a:defRPr sz="2394" b="1"/>
            </a:lvl1pPr>
            <a:lvl2pPr marL="456057" indent="0">
              <a:buNone/>
              <a:defRPr sz="1995" b="1"/>
            </a:lvl2pPr>
            <a:lvl3pPr marL="912114" indent="0">
              <a:buNone/>
              <a:defRPr sz="1795" b="1"/>
            </a:lvl3pPr>
            <a:lvl4pPr marL="1368171" indent="0">
              <a:buNone/>
              <a:defRPr sz="1596" b="1"/>
            </a:lvl4pPr>
            <a:lvl5pPr marL="1824228" indent="0">
              <a:buNone/>
              <a:defRPr sz="1596" b="1"/>
            </a:lvl5pPr>
            <a:lvl6pPr marL="2280285" indent="0">
              <a:buNone/>
              <a:defRPr sz="1596" b="1"/>
            </a:lvl6pPr>
            <a:lvl7pPr marL="2736342" indent="0">
              <a:buNone/>
              <a:defRPr sz="1596" b="1"/>
            </a:lvl7pPr>
            <a:lvl8pPr marL="3192399" indent="0">
              <a:buNone/>
              <a:defRPr sz="1596" b="1"/>
            </a:lvl8pPr>
            <a:lvl9pPr marL="3648456" indent="0">
              <a:buNone/>
              <a:defRPr sz="1596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69" y="2498697"/>
            <a:ext cx="5177935" cy="367520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0" y="1676882"/>
            <a:ext cx="5203435" cy="821814"/>
          </a:xfrm>
        </p:spPr>
        <p:txBody>
          <a:bodyPr anchor="b"/>
          <a:lstStyle>
            <a:lvl1pPr marL="0" indent="0">
              <a:buNone/>
              <a:defRPr sz="2394" b="1"/>
            </a:lvl1pPr>
            <a:lvl2pPr marL="456057" indent="0">
              <a:buNone/>
              <a:defRPr sz="1995" b="1"/>
            </a:lvl2pPr>
            <a:lvl3pPr marL="912114" indent="0">
              <a:buNone/>
              <a:defRPr sz="1795" b="1"/>
            </a:lvl3pPr>
            <a:lvl4pPr marL="1368171" indent="0">
              <a:buNone/>
              <a:defRPr sz="1596" b="1"/>
            </a:lvl4pPr>
            <a:lvl5pPr marL="1824228" indent="0">
              <a:buNone/>
              <a:defRPr sz="1596" b="1"/>
            </a:lvl5pPr>
            <a:lvl6pPr marL="2280285" indent="0">
              <a:buNone/>
              <a:defRPr sz="1596" b="1"/>
            </a:lvl6pPr>
            <a:lvl7pPr marL="2736342" indent="0">
              <a:buNone/>
              <a:defRPr sz="1596" b="1"/>
            </a:lvl7pPr>
            <a:lvl8pPr marL="3192399" indent="0">
              <a:buNone/>
              <a:defRPr sz="1596" b="1"/>
            </a:lvl8pPr>
            <a:lvl9pPr marL="3648456" indent="0">
              <a:buNone/>
              <a:defRPr sz="1596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0" y="2498697"/>
            <a:ext cx="5203435" cy="367520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EB06-10FA-476D-BFEC-DB8F2C80EDDF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F3FC-3E04-435A-AA36-1FCE7C91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5786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EB06-10FA-476D-BFEC-DB8F2C80EDDF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F3FC-3E04-435A-AA36-1FCE7C91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0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EB06-10FA-476D-BFEC-DB8F2C80EDDF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F3FC-3E04-435A-AA36-1FCE7C91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702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56036"/>
            <a:ext cx="3947597" cy="1596126"/>
          </a:xfrm>
        </p:spPr>
        <p:txBody>
          <a:bodyPr anchor="b"/>
          <a:lstStyle>
            <a:lvl1pPr>
              <a:defRPr sz="319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984911"/>
            <a:ext cx="6196310" cy="4861216"/>
          </a:xfrm>
        </p:spPr>
        <p:txBody>
          <a:bodyPr/>
          <a:lstStyle>
            <a:lvl1pPr>
              <a:defRPr sz="3192"/>
            </a:lvl1pPr>
            <a:lvl2pPr>
              <a:defRPr sz="2793"/>
            </a:lvl2pPr>
            <a:lvl3pPr>
              <a:defRPr sz="2394"/>
            </a:lvl3pPr>
            <a:lvl4pPr>
              <a:defRPr sz="1995"/>
            </a:lvl4pPr>
            <a:lvl5pPr>
              <a:defRPr sz="1995"/>
            </a:lvl5pPr>
            <a:lvl6pPr>
              <a:defRPr sz="1995"/>
            </a:lvl6pPr>
            <a:lvl7pPr>
              <a:defRPr sz="1995"/>
            </a:lvl7pPr>
            <a:lvl8pPr>
              <a:defRPr sz="1995"/>
            </a:lvl8pPr>
            <a:lvl9pPr>
              <a:defRPr sz="199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052161"/>
            <a:ext cx="3947597" cy="3801883"/>
          </a:xfrm>
        </p:spPr>
        <p:txBody>
          <a:bodyPr/>
          <a:lstStyle>
            <a:lvl1pPr marL="0" indent="0">
              <a:buNone/>
              <a:defRPr sz="1596"/>
            </a:lvl1pPr>
            <a:lvl2pPr marL="456057" indent="0">
              <a:buNone/>
              <a:defRPr sz="1397"/>
            </a:lvl2pPr>
            <a:lvl3pPr marL="912114" indent="0">
              <a:buNone/>
              <a:defRPr sz="1197"/>
            </a:lvl3pPr>
            <a:lvl4pPr marL="1368171" indent="0">
              <a:buNone/>
              <a:defRPr sz="998"/>
            </a:lvl4pPr>
            <a:lvl5pPr marL="1824228" indent="0">
              <a:buNone/>
              <a:defRPr sz="998"/>
            </a:lvl5pPr>
            <a:lvl6pPr marL="2280285" indent="0">
              <a:buNone/>
              <a:defRPr sz="998"/>
            </a:lvl6pPr>
            <a:lvl7pPr marL="2736342" indent="0">
              <a:buNone/>
              <a:defRPr sz="998"/>
            </a:lvl7pPr>
            <a:lvl8pPr marL="3192399" indent="0">
              <a:buNone/>
              <a:defRPr sz="998"/>
            </a:lvl8pPr>
            <a:lvl9pPr marL="3648456" indent="0">
              <a:buNone/>
              <a:defRPr sz="99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EB06-10FA-476D-BFEC-DB8F2C80EDDF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F3FC-3E04-435A-AA36-1FCE7C91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207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56036"/>
            <a:ext cx="3947597" cy="1596126"/>
          </a:xfrm>
        </p:spPr>
        <p:txBody>
          <a:bodyPr anchor="b"/>
          <a:lstStyle>
            <a:lvl1pPr>
              <a:defRPr sz="319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984911"/>
            <a:ext cx="6196310" cy="4861216"/>
          </a:xfrm>
        </p:spPr>
        <p:txBody>
          <a:bodyPr anchor="t"/>
          <a:lstStyle>
            <a:lvl1pPr marL="0" indent="0">
              <a:buNone/>
              <a:defRPr sz="3192"/>
            </a:lvl1pPr>
            <a:lvl2pPr marL="456057" indent="0">
              <a:buNone/>
              <a:defRPr sz="2793"/>
            </a:lvl2pPr>
            <a:lvl3pPr marL="912114" indent="0">
              <a:buNone/>
              <a:defRPr sz="2394"/>
            </a:lvl3pPr>
            <a:lvl4pPr marL="1368171" indent="0">
              <a:buNone/>
              <a:defRPr sz="1995"/>
            </a:lvl4pPr>
            <a:lvl5pPr marL="1824228" indent="0">
              <a:buNone/>
              <a:defRPr sz="1995"/>
            </a:lvl5pPr>
            <a:lvl6pPr marL="2280285" indent="0">
              <a:buNone/>
              <a:defRPr sz="1995"/>
            </a:lvl6pPr>
            <a:lvl7pPr marL="2736342" indent="0">
              <a:buNone/>
              <a:defRPr sz="1995"/>
            </a:lvl7pPr>
            <a:lvl8pPr marL="3192399" indent="0">
              <a:buNone/>
              <a:defRPr sz="1995"/>
            </a:lvl8pPr>
            <a:lvl9pPr marL="3648456" indent="0">
              <a:buNone/>
              <a:defRPr sz="199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052161"/>
            <a:ext cx="3947597" cy="3801883"/>
          </a:xfrm>
        </p:spPr>
        <p:txBody>
          <a:bodyPr/>
          <a:lstStyle>
            <a:lvl1pPr marL="0" indent="0">
              <a:buNone/>
              <a:defRPr sz="1596"/>
            </a:lvl1pPr>
            <a:lvl2pPr marL="456057" indent="0">
              <a:buNone/>
              <a:defRPr sz="1397"/>
            </a:lvl2pPr>
            <a:lvl3pPr marL="912114" indent="0">
              <a:buNone/>
              <a:defRPr sz="1197"/>
            </a:lvl3pPr>
            <a:lvl4pPr marL="1368171" indent="0">
              <a:buNone/>
              <a:defRPr sz="998"/>
            </a:lvl4pPr>
            <a:lvl5pPr marL="1824228" indent="0">
              <a:buNone/>
              <a:defRPr sz="998"/>
            </a:lvl5pPr>
            <a:lvl6pPr marL="2280285" indent="0">
              <a:buNone/>
              <a:defRPr sz="998"/>
            </a:lvl6pPr>
            <a:lvl7pPr marL="2736342" indent="0">
              <a:buNone/>
              <a:defRPr sz="998"/>
            </a:lvl7pPr>
            <a:lvl8pPr marL="3192399" indent="0">
              <a:buNone/>
              <a:defRPr sz="998"/>
            </a:lvl8pPr>
            <a:lvl9pPr marL="3648456" indent="0">
              <a:buNone/>
              <a:defRPr sz="99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EB06-10FA-476D-BFEC-DB8F2C80EDDF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F3FC-3E04-435A-AA36-1FCE7C91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596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474" y="364196"/>
            <a:ext cx="10556677" cy="132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74" y="1820976"/>
            <a:ext cx="10556677" cy="4340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6340166"/>
            <a:ext cx="2753916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5EB06-10FA-476D-BFEC-DB8F2C80EDDF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6340166"/>
            <a:ext cx="4130873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6340166"/>
            <a:ext cx="2753916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3F3FC-3E04-435A-AA36-1FCE7C91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570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2114" rtl="0" eaLnBrk="1" latinLnBrk="0" hangingPunct="1">
        <a:lnSpc>
          <a:spcPct val="90000"/>
        </a:lnSpc>
        <a:spcBef>
          <a:spcPct val="0"/>
        </a:spcBef>
        <a:buNone/>
        <a:defRPr kumimoji="1" sz="43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029" indent="-228029" algn="l" defTabSz="912114" rtl="0" eaLnBrk="1" latinLnBrk="0" hangingPunct="1">
        <a:lnSpc>
          <a:spcPct val="90000"/>
        </a:lnSpc>
        <a:spcBef>
          <a:spcPts val="998"/>
        </a:spcBef>
        <a:buFont typeface="Arial" panose="020B0604020202020204" pitchFamily="34" charset="0"/>
        <a:buChar char="•"/>
        <a:defRPr kumimoji="1" sz="2793" kern="1200">
          <a:solidFill>
            <a:schemeClr val="tx1"/>
          </a:solidFill>
          <a:latin typeface="+mn-lt"/>
          <a:ea typeface="+mn-ea"/>
          <a:cs typeface="+mn-cs"/>
        </a:defRPr>
      </a:lvl1pPr>
      <a:lvl2pPr marL="684086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2394" kern="1200">
          <a:solidFill>
            <a:schemeClr val="tx1"/>
          </a:solidFill>
          <a:latin typeface="+mn-lt"/>
          <a:ea typeface="+mn-ea"/>
          <a:cs typeface="+mn-cs"/>
        </a:defRPr>
      </a:lvl2pPr>
      <a:lvl3pPr marL="1140143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995" kern="1200">
          <a:solidFill>
            <a:schemeClr val="tx1"/>
          </a:solidFill>
          <a:latin typeface="+mn-lt"/>
          <a:ea typeface="+mn-ea"/>
          <a:cs typeface="+mn-cs"/>
        </a:defRPr>
      </a:lvl3pPr>
      <a:lvl4pPr marL="1596200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4pPr>
      <a:lvl5pPr marL="2052257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5pPr>
      <a:lvl6pPr marL="2508314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6pPr>
      <a:lvl7pPr marL="2964371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7pPr>
      <a:lvl8pPr marL="3420428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8pPr>
      <a:lvl9pPr marL="3876485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114" rtl="0" eaLnBrk="1" latinLnBrk="0" hangingPunct="1"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1pPr>
      <a:lvl2pPr marL="456057" algn="l" defTabSz="912114" rtl="0" eaLnBrk="1" latinLnBrk="0" hangingPunct="1"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2pPr>
      <a:lvl3pPr marL="912114" algn="l" defTabSz="912114" rtl="0" eaLnBrk="1" latinLnBrk="0" hangingPunct="1"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3pPr>
      <a:lvl4pPr marL="1368171" algn="l" defTabSz="912114" rtl="0" eaLnBrk="1" latinLnBrk="0" hangingPunct="1"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4pPr>
      <a:lvl5pPr marL="1824228" algn="l" defTabSz="912114" rtl="0" eaLnBrk="1" latinLnBrk="0" hangingPunct="1"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5pPr>
      <a:lvl6pPr marL="2280285" algn="l" defTabSz="912114" rtl="0" eaLnBrk="1" latinLnBrk="0" hangingPunct="1"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6pPr>
      <a:lvl7pPr marL="2736342" algn="l" defTabSz="912114" rtl="0" eaLnBrk="1" latinLnBrk="0" hangingPunct="1"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7pPr>
      <a:lvl8pPr marL="3192399" algn="l" defTabSz="912114" rtl="0" eaLnBrk="1" latinLnBrk="0" hangingPunct="1"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8pPr>
      <a:lvl9pPr marL="3648456" algn="l" defTabSz="912114" rtl="0" eaLnBrk="1" latinLnBrk="0" hangingPunct="1"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7489" y="1065810"/>
            <a:ext cx="4986960" cy="442608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7724" y="1547602"/>
            <a:ext cx="4798903" cy="3087014"/>
          </a:xfrm>
          <a:prstGeom prst="rect">
            <a:avLst/>
          </a:prstGeom>
        </p:spPr>
      </p:pic>
      <p:sp>
        <p:nvSpPr>
          <p:cNvPr id="93" name="正方形/長方形 92"/>
          <p:cNvSpPr/>
          <p:nvPr/>
        </p:nvSpPr>
        <p:spPr>
          <a:xfrm>
            <a:off x="2297654" y="4541375"/>
            <a:ext cx="2592288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角丸四角形 93"/>
          <p:cNvSpPr/>
          <p:nvPr/>
        </p:nvSpPr>
        <p:spPr>
          <a:xfrm>
            <a:off x="6653811" y="1040431"/>
            <a:ext cx="4559818" cy="396000"/>
          </a:xfrm>
          <a:prstGeom prst="roundRect">
            <a:avLst/>
          </a:prstGeom>
          <a:solidFill>
            <a:srgbClr val="9BBB59">
              <a:lumMod val="60000"/>
              <a:lumOff val="40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 defTabSz="844073">
              <a:defRPr/>
            </a:pPr>
            <a:r>
              <a:rPr lang="ja-JP" altLang="en-US" sz="14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産業別雇用者の男女別・雇用形態別の割合（</a:t>
            </a:r>
            <a:r>
              <a:rPr lang="en-US" altLang="ja-JP" sz="14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14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年）</a:t>
            </a:r>
            <a:endParaRPr lang="ja-JP" altLang="en-US" sz="140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3" name="角丸四角形 122"/>
          <p:cNvSpPr/>
          <p:nvPr/>
        </p:nvSpPr>
        <p:spPr>
          <a:xfrm>
            <a:off x="1146096" y="1041022"/>
            <a:ext cx="4477746" cy="396000"/>
          </a:xfrm>
          <a:prstGeom prst="roundRect">
            <a:avLst/>
          </a:prstGeom>
          <a:solidFill>
            <a:srgbClr val="9BBB59">
              <a:lumMod val="60000"/>
              <a:lumOff val="40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 defTabSz="844073">
              <a:defRPr/>
            </a:pPr>
            <a:r>
              <a:rPr lang="ja-JP" altLang="en-US" sz="14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就業者数の推移</a:t>
            </a:r>
            <a:endParaRPr lang="ja-JP" altLang="en-US" sz="140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3" name="テキスト ボックス 101"/>
          <p:cNvSpPr txBox="1"/>
          <p:nvPr/>
        </p:nvSpPr>
        <p:spPr>
          <a:xfrm>
            <a:off x="6723875" y="5396805"/>
            <a:ext cx="4465821" cy="32209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（総務省「労働力調査」より作成。原数値。棒グラフの数値は万人。）</a:t>
            </a:r>
            <a:endParaRPr kumimoji="1" lang="ja-JP" altLang="en-US" sz="9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4" name="テキスト ボックス 101"/>
          <p:cNvSpPr txBox="1"/>
          <p:nvPr/>
        </p:nvSpPr>
        <p:spPr>
          <a:xfrm>
            <a:off x="1146096" y="4454701"/>
            <a:ext cx="4365810" cy="42319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（総務省「労働力調査」より作成。季節調整値。）</a:t>
            </a:r>
            <a:endParaRPr kumimoji="1" lang="ja-JP" altLang="en-US" sz="9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022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50</Words>
  <Application>Microsoft Office PowerPoint</Application>
  <PresentationFormat>ユーザー設定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2022-11-22T05:42:39Z</dcterms:created>
  <dcterms:modified xsi:type="dcterms:W3CDTF">2022-11-22T05:42:44Z</dcterms:modified>
</cp:coreProperties>
</file>