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56" r:id="rId2"/>
    <p:sldId id="271" r:id="rId3"/>
    <p:sldId id="273" r:id="rId4"/>
    <p:sldId id="268" r:id="rId5"/>
    <p:sldId id="267"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FF"/>
    <a:srgbClr val="FF2800"/>
    <a:srgbClr val="FFFFD5"/>
    <a:srgbClr val="FFFF99"/>
    <a:srgbClr val="FF99A0"/>
    <a:srgbClr val="35A16B"/>
    <a:srgbClr val="E4F8B2"/>
    <a:srgbClr val="CCF2FC"/>
    <a:srgbClr val="B4EB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6242" autoAdjust="0"/>
  </p:normalViewPr>
  <p:slideViewPr>
    <p:cSldViewPr snapToGrid="0" showGuides="1">
      <p:cViewPr varScale="1">
        <p:scale>
          <a:sx n="91" d="100"/>
          <a:sy n="91" d="100"/>
        </p:scale>
        <p:origin x="732" y="90"/>
      </p:cViewPr>
      <p:guideLst>
        <p:guide orient="horz" pos="2205"/>
        <p:guide pos="2903"/>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5" d="100"/>
          <a:sy n="75" d="100"/>
        </p:scale>
        <p:origin x="402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竹本 加良子" userId="0c6ae3ae-d856-42b3-a34a-032faf097262" providerId="ADAL" clId="{4CE02630-933E-49F1-A80B-C5D6B8E0A3BD}"/>
    <pc:docChg chg="modSld">
      <pc:chgData name="竹本 加良子" userId="0c6ae3ae-d856-42b3-a34a-032faf097262" providerId="ADAL" clId="{4CE02630-933E-49F1-A80B-C5D6B8E0A3BD}" dt="2021-05-12T08:51:25.826" v="29" actId="5793"/>
      <pc:docMkLst>
        <pc:docMk/>
      </pc:docMkLst>
      <pc:sldChg chg="modNotes">
        <pc:chgData name="竹本 加良子" userId="0c6ae3ae-d856-42b3-a34a-032faf097262" providerId="ADAL" clId="{4CE02630-933E-49F1-A80B-C5D6B8E0A3BD}" dt="2021-05-12T08:51:25.826" v="29" actId="5793"/>
        <pc:sldMkLst>
          <pc:docMk/>
          <pc:sldMk cId="1656790617" sldId="256"/>
        </pc:sldMkLst>
      </pc:sldChg>
      <pc:sldChg chg="modNotes">
        <pc:chgData name="竹本 加良子" userId="0c6ae3ae-d856-42b3-a34a-032faf097262" providerId="ADAL" clId="{4CE02630-933E-49F1-A80B-C5D6B8E0A3BD}" dt="2021-05-12T08:51:18.477" v="28" actId="6549"/>
        <pc:sldMkLst>
          <pc:docMk/>
          <pc:sldMk cId="1684869119" sldId="267"/>
        </pc:sldMkLst>
      </pc:sldChg>
      <pc:sldChg chg="modNotes">
        <pc:chgData name="竹本 加良子" userId="0c6ae3ae-d856-42b3-a34a-032faf097262" providerId="ADAL" clId="{4CE02630-933E-49F1-A80B-C5D6B8E0A3BD}" dt="2021-05-12T08:51:14.934" v="27" actId="20577"/>
        <pc:sldMkLst>
          <pc:docMk/>
          <pc:sldMk cId="882258926" sldId="268"/>
        </pc:sldMkLst>
      </pc:sldChg>
      <pc:sldChg chg="modNotes">
        <pc:chgData name="竹本 加良子" userId="0c6ae3ae-d856-42b3-a34a-032faf097262" providerId="ADAL" clId="{4CE02630-933E-49F1-A80B-C5D6B8E0A3BD}" dt="2021-05-12T08:51:05.379" v="1" actId="6549"/>
        <pc:sldMkLst>
          <pc:docMk/>
          <pc:sldMk cId="3156225645" sldId="271"/>
        </pc:sldMkLst>
      </pc:sldChg>
      <pc:sldChg chg="modNotes">
        <pc:chgData name="竹本 加良子" userId="0c6ae3ae-d856-42b3-a34a-032faf097262" providerId="ADAL" clId="{4CE02630-933E-49F1-A80B-C5D6B8E0A3BD}" dt="2021-05-12T08:51:08.134" v="2" actId="6549"/>
        <pc:sldMkLst>
          <pc:docMk/>
          <pc:sldMk cId="2261929932" sldId="273"/>
        </pc:sldMkLst>
      </pc:sldChg>
    </pc:docChg>
  </pc:docChgLst>
  <pc:docChgLst>
    <pc:chgData name="竹本 加良子" userId="0c6ae3ae-d856-42b3-a34a-032faf097262" providerId="ADAL" clId="{A77CEC7E-7472-4FED-A57E-B698197B072C}"/>
    <pc:docChg chg="custSel modSld">
      <pc:chgData name="竹本 加良子" userId="0c6ae3ae-d856-42b3-a34a-032faf097262" providerId="ADAL" clId="{A77CEC7E-7472-4FED-A57E-B698197B072C}" dt="2021-05-08T00:16:03.248" v="97" actId="20577"/>
      <pc:docMkLst>
        <pc:docMk/>
      </pc:docMkLst>
      <pc:sldChg chg="modSp mod delCm modNotes modNotesTx">
        <pc:chgData name="竹本 加良子" userId="0c6ae3ae-d856-42b3-a34a-032faf097262" providerId="ADAL" clId="{A77CEC7E-7472-4FED-A57E-B698197B072C}" dt="2021-05-07T09:25:08.511" v="84" actId="13926"/>
        <pc:sldMkLst>
          <pc:docMk/>
          <pc:sldMk cId="1656790617" sldId="256"/>
        </pc:sldMkLst>
        <pc:spChg chg="mod">
          <ac:chgData name="竹本 加良子" userId="0c6ae3ae-d856-42b3-a34a-032faf097262" providerId="ADAL" clId="{A77CEC7E-7472-4FED-A57E-B698197B072C}" dt="2021-05-07T09:20:46.310" v="44" actId="14100"/>
          <ac:spMkLst>
            <pc:docMk/>
            <pc:sldMk cId="1656790617" sldId="256"/>
            <ac:spMk id="5" creationId="{4A3A339E-38F8-41E6-A53B-ED1E0C188068}"/>
          </ac:spMkLst>
        </pc:spChg>
        <pc:spChg chg="mod">
          <ac:chgData name="竹本 加良子" userId="0c6ae3ae-d856-42b3-a34a-032faf097262" providerId="ADAL" clId="{A77CEC7E-7472-4FED-A57E-B698197B072C}" dt="2021-05-07T09:18:39.036" v="6" actId="13926"/>
          <ac:spMkLst>
            <pc:docMk/>
            <pc:sldMk cId="1656790617" sldId="256"/>
            <ac:spMk id="6" creationId="{19203562-9557-4592-94B0-60BE3F610AB0}"/>
          </ac:spMkLst>
        </pc:spChg>
        <pc:spChg chg="mod">
          <ac:chgData name="竹本 加良子" userId="0c6ae3ae-d856-42b3-a34a-032faf097262" providerId="ADAL" clId="{A77CEC7E-7472-4FED-A57E-B698197B072C}" dt="2021-05-07T09:20:51.748" v="55" actId="1035"/>
          <ac:spMkLst>
            <pc:docMk/>
            <pc:sldMk cId="1656790617" sldId="256"/>
            <ac:spMk id="8" creationId="{8DA6488C-0E00-40D9-934E-AF9C4E29A090}"/>
          </ac:spMkLst>
        </pc:spChg>
        <pc:spChg chg="mod">
          <ac:chgData name="竹本 加良子" userId="0c6ae3ae-d856-42b3-a34a-032faf097262" providerId="ADAL" clId="{A77CEC7E-7472-4FED-A57E-B698197B072C}" dt="2021-05-07T09:20:51.748" v="55" actId="1035"/>
          <ac:spMkLst>
            <pc:docMk/>
            <pc:sldMk cId="1656790617" sldId="256"/>
            <ac:spMk id="32" creationId="{489840A3-22D6-4BED-A10F-2A8A232AD83D}"/>
          </ac:spMkLst>
        </pc:spChg>
        <pc:spChg chg="mod">
          <ac:chgData name="竹本 加良子" userId="0c6ae3ae-d856-42b3-a34a-032faf097262" providerId="ADAL" clId="{A77CEC7E-7472-4FED-A57E-B698197B072C}" dt="2021-05-07T09:20:51.748" v="55" actId="1035"/>
          <ac:spMkLst>
            <pc:docMk/>
            <pc:sldMk cId="1656790617" sldId="256"/>
            <ac:spMk id="33" creationId="{390E3A6B-B6BF-438B-833F-80AB6236D2EF}"/>
          </ac:spMkLst>
        </pc:spChg>
        <pc:spChg chg="mod">
          <ac:chgData name="竹本 加良子" userId="0c6ae3ae-d856-42b3-a34a-032faf097262" providerId="ADAL" clId="{A77CEC7E-7472-4FED-A57E-B698197B072C}" dt="2021-05-07T09:20:51.748" v="55" actId="1035"/>
          <ac:spMkLst>
            <pc:docMk/>
            <pc:sldMk cId="1656790617" sldId="256"/>
            <ac:spMk id="36" creationId="{C9429BB7-77D0-46D5-8F89-A33195F89903}"/>
          </ac:spMkLst>
        </pc:spChg>
        <pc:spChg chg="mod">
          <ac:chgData name="竹本 加良子" userId="0c6ae3ae-d856-42b3-a34a-032faf097262" providerId="ADAL" clId="{A77CEC7E-7472-4FED-A57E-B698197B072C}" dt="2021-05-07T09:21:01.422" v="56" actId="14100"/>
          <ac:spMkLst>
            <pc:docMk/>
            <pc:sldMk cId="1656790617" sldId="256"/>
            <ac:spMk id="37" creationId="{488B6E50-95FA-4BFF-B0CE-28FE148057BD}"/>
          </ac:spMkLst>
        </pc:spChg>
        <pc:spChg chg="mod">
          <ac:chgData name="竹本 加良子" userId="0c6ae3ae-d856-42b3-a34a-032faf097262" providerId="ADAL" clId="{A77CEC7E-7472-4FED-A57E-B698197B072C}" dt="2021-05-07T09:21:13.777" v="58" actId="14100"/>
          <ac:spMkLst>
            <pc:docMk/>
            <pc:sldMk cId="1656790617" sldId="256"/>
            <ac:spMk id="42" creationId="{99D044C9-C3D6-46CC-9F55-35F6B7364654}"/>
          </ac:spMkLst>
        </pc:spChg>
        <pc:spChg chg="mod">
          <ac:chgData name="竹本 加良子" userId="0c6ae3ae-d856-42b3-a34a-032faf097262" providerId="ADAL" clId="{A77CEC7E-7472-4FED-A57E-B698197B072C}" dt="2021-05-07T09:20:51.748" v="55" actId="1035"/>
          <ac:spMkLst>
            <pc:docMk/>
            <pc:sldMk cId="1656790617" sldId="256"/>
            <ac:spMk id="52" creationId="{5D033497-6A00-4514-85F0-308E354EB123}"/>
          </ac:spMkLst>
        </pc:spChg>
        <pc:spChg chg="mod">
          <ac:chgData name="竹本 加良子" userId="0c6ae3ae-d856-42b3-a34a-032faf097262" providerId="ADAL" clId="{A77CEC7E-7472-4FED-A57E-B698197B072C}" dt="2021-05-07T09:20:51.748" v="55" actId="1035"/>
          <ac:spMkLst>
            <pc:docMk/>
            <pc:sldMk cId="1656790617" sldId="256"/>
            <ac:spMk id="53" creationId="{0E5C9A09-EC1E-48D9-BD01-6F6F255BDAB8}"/>
          </ac:spMkLst>
        </pc:spChg>
        <pc:spChg chg="mod">
          <ac:chgData name="竹本 加良子" userId="0c6ae3ae-d856-42b3-a34a-032faf097262" providerId="ADAL" clId="{A77CEC7E-7472-4FED-A57E-B698197B072C}" dt="2021-05-07T09:21:36.542" v="59" actId="14100"/>
          <ac:spMkLst>
            <pc:docMk/>
            <pc:sldMk cId="1656790617" sldId="256"/>
            <ac:spMk id="54" creationId="{5FCB5C36-7E7E-49F1-889F-C407C0423125}"/>
          </ac:spMkLst>
        </pc:spChg>
        <pc:spChg chg="mod">
          <ac:chgData name="竹本 加良子" userId="0c6ae3ae-d856-42b3-a34a-032faf097262" providerId="ADAL" clId="{A77CEC7E-7472-4FED-A57E-B698197B072C}" dt="2021-05-07T09:21:13.777" v="58" actId="14100"/>
          <ac:spMkLst>
            <pc:docMk/>
            <pc:sldMk cId="1656790617" sldId="256"/>
            <ac:spMk id="57" creationId="{D7C72D50-24D1-4AFF-8F8F-97339E6B62A0}"/>
          </ac:spMkLst>
        </pc:spChg>
        <pc:spChg chg="mod">
          <ac:chgData name="竹本 加良子" userId="0c6ae3ae-d856-42b3-a34a-032faf097262" providerId="ADAL" clId="{A77CEC7E-7472-4FED-A57E-B698197B072C}" dt="2021-05-07T09:20:51.748" v="55" actId="1035"/>
          <ac:spMkLst>
            <pc:docMk/>
            <pc:sldMk cId="1656790617" sldId="256"/>
            <ac:spMk id="96" creationId="{D8640CBB-6A06-4464-A8A4-955729208521}"/>
          </ac:spMkLst>
        </pc:spChg>
        <pc:spChg chg="mod">
          <ac:chgData name="竹本 加良子" userId="0c6ae3ae-d856-42b3-a34a-032faf097262" providerId="ADAL" clId="{A77CEC7E-7472-4FED-A57E-B698197B072C}" dt="2021-05-07T09:20:51.748" v="55" actId="1035"/>
          <ac:spMkLst>
            <pc:docMk/>
            <pc:sldMk cId="1656790617" sldId="256"/>
            <ac:spMk id="97" creationId="{0CDD9555-1F9A-4C3B-8CDC-CA0F2F586077}"/>
          </ac:spMkLst>
        </pc:spChg>
        <pc:spChg chg="mod">
          <ac:chgData name="竹本 加良子" userId="0c6ae3ae-d856-42b3-a34a-032faf097262" providerId="ADAL" clId="{A77CEC7E-7472-4FED-A57E-B698197B072C}" dt="2021-05-07T09:20:51.748" v="55" actId="1035"/>
          <ac:spMkLst>
            <pc:docMk/>
            <pc:sldMk cId="1656790617" sldId="256"/>
            <ac:spMk id="98" creationId="{06FED086-DDF8-4140-B4EF-4FD566809159}"/>
          </ac:spMkLst>
        </pc:spChg>
        <pc:graphicFrameChg chg="modGraphic">
          <ac:chgData name="竹本 加良子" userId="0c6ae3ae-d856-42b3-a34a-032faf097262" providerId="ADAL" clId="{A77CEC7E-7472-4FED-A57E-B698197B072C}" dt="2021-05-07T09:18:22.844" v="3" actId="13926"/>
          <ac:graphicFrameMkLst>
            <pc:docMk/>
            <pc:sldMk cId="1656790617" sldId="256"/>
            <ac:graphicFrameMk id="30" creationId="{372AC04B-FA5B-4059-A8C3-7F09B3114075}"/>
          </ac:graphicFrameMkLst>
        </pc:graphicFrameChg>
        <pc:cxnChg chg="mod">
          <ac:chgData name="竹本 加良子" userId="0c6ae3ae-d856-42b3-a34a-032faf097262" providerId="ADAL" clId="{A77CEC7E-7472-4FED-A57E-B698197B072C}" dt="2021-05-07T09:20:51.748" v="55" actId="1035"/>
          <ac:cxnSpMkLst>
            <pc:docMk/>
            <pc:sldMk cId="1656790617" sldId="256"/>
            <ac:cxnSpMk id="44" creationId="{C20B366F-6D4D-4DB4-BCEE-3D2670C41895}"/>
          </ac:cxnSpMkLst>
        </pc:cxnChg>
        <pc:cxnChg chg="mod">
          <ac:chgData name="竹本 加良子" userId="0c6ae3ae-d856-42b3-a34a-032faf097262" providerId="ADAL" clId="{A77CEC7E-7472-4FED-A57E-B698197B072C}" dt="2021-05-07T09:21:13.777" v="58" actId="14100"/>
          <ac:cxnSpMkLst>
            <pc:docMk/>
            <pc:sldMk cId="1656790617" sldId="256"/>
            <ac:cxnSpMk id="47" creationId="{EB07C709-2F16-4FD5-996E-8795714E79C3}"/>
          </ac:cxnSpMkLst>
        </pc:cxnChg>
        <pc:cxnChg chg="mod">
          <ac:chgData name="竹本 加良子" userId="0c6ae3ae-d856-42b3-a34a-032faf097262" providerId="ADAL" clId="{A77CEC7E-7472-4FED-A57E-B698197B072C}" dt="2021-05-07T09:20:51.748" v="55" actId="1035"/>
          <ac:cxnSpMkLst>
            <pc:docMk/>
            <pc:sldMk cId="1656790617" sldId="256"/>
            <ac:cxnSpMk id="55" creationId="{5E0CCC21-382A-4E8E-ABD5-6973E3F7B19C}"/>
          </ac:cxnSpMkLst>
        </pc:cxnChg>
        <pc:cxnChg chg="mod">
          <ac:chgData name="竹本 加良子" userId="0c6ae3ae-d856-42b3-a34a-032faf097262" providerId="ADAL" clId="{A77CEC7E-7472-4FED-A57E-B698197B072C}" dt="2021-05-07T09:21:36.542" v="59" actId="14100"/>
          <ac:cxnSpMkLst>
            <pc:docMk/>
            <pc:sldMk cId="1656790617" sldId="256"/>
            <ac:cxnSpMk id="56" creationId="{B7837626-F525-4089-95F7-E6A069CFA37F}"/>
          </ac:cxnSpMkLst>
        </pc:cxnChg>
        <pc:cxnChg chg="mod">
          <ac:chgData name="竹本 加良子" userId="0c6ae3ae-d856-42b3-a34a-032faf097262" providerId="ADAL" clId="{A77CEC7E-7472-4FED-A57E-B698197B072C}" dt="2021-05-07T09:21:01.422" v="56" actId="14100"/>
          <ac:cxnSpMkLst>
            <pc:docMk/>
            <pc:sldMk cId="1656790617" sldId="256"/>
            <ac:cxnSpMk id="58" creationId="{CFE2FA61-165D-4A4C-880A-753656A12994}"/>
          </ac:cxnSpMkLst>
        </pc:cxnChg>
        <pc:cxnChg chg="mod">
          <ac:chgData name="竹本 加良子" userId="0c6ae3ae-d856-42b3-a34a-032faf097262" providerId="ADAL" clId="{A77CEC7E-7472-4FED-A57E-B698197B072C}" dt="2021-05-07T09:21:13.777" v="58" actId="14100"/>
          <ac:cxnSpMkLst>
            <pc:docMk/>
            <pc:sldMk cId="1656790617" sldId="256"/>
            <ac:cxnSpMk id="61" creationId="{43E223B2-8161-4750-ACB7-5ADB3115B745}"/>
          </ac:cxnSpMkLst>
        </pc:cxnChg>
      </pc:sldChg>
      <pc:sldChg chg="modSp mod modNotesTx">
        <pc:chgData name="竹本 加良子" userId="0c6ae3ae-d856-42b3-a34a-032faf097262" providerId="ADAL" clId="{A77CEC7E-7472-4FED-A57E-B698197B072C}" dt="2021-05-08T00:16:03.248" v="97" actId="20577"/>
        <pc:sldMkLst>
          <pc:docMk/>
          <pc:sldMk cId="1684869119" sldId="267"/>
        </pc:sldMkLst>
        <pc:spChg chg="mod">
          <ac:chgData name="竹本 加良子" userId="0c6ae3ae-d856-42b3-a34a-032faf097262" providerId="ADAL" clId="{A77CEC7E-7472-4FED-A57E-B698197B072C}" dt="2021-05-07T09:24:12.167" v="79" actId="14100"/>
          <ac:spMkLst>
            <pc:docMk/>
            <pc:sldMk cId="1684869119" sldId="267"/>
            <ac:spMk id="7" creationId="{7DDAD0DC-EA7A-458D-AE0D-A101A0DE62B6}"/>
          </ac:spMkLst>
        </pc:spChg>
        <pc:graphicFrameChg chg="modGraphic">
          <ac:chgData name="竹本 加良子" userId="0c6ae3ae-d856-42b3-a34a-032faf097262" providerId="ADAL" clId="{A77CEC7E-7472-4FED-A57E-B698197B072C}" dt="2021-05-07T09:23:50.162" v="75" actId="13926"/>
          <ac:graphicFrameMkLst>
            <pc:docMk/>
            <pc:sldMk cId="1684869119" sldId="267"/>
            <ac:graphicFrameMk id="12" creationId="{1C26FAA4-E8AD-448E-9026-8281DE2374AF}"/>
          </ac:graphicFrameMkLst>
        </pc:graphicFrameChg>
      </pc:sldChg>
      <pc:sldChg chg="modSp mod">
        <pc:chgData name="竹本 加良子" userId="0c6ae3ae-d856-42b3-a34a-032faf097262" providerId="ADAL" clId="{A77CEC7E-7472-4FED-A57E-B698197B072C}" dt="2021-05-07T09:23:18.974" v="72" actId="14100"/>
        <pc:sldMkLst>
          <pc:docMk/>
          <pc:sldMk cId="882258926" sldId="268"/>
        </pc:sldMkLst>
        <pc:spChg chg="mod">
          <ac:chgData name="竹本 加良子" userId="0c6ae3ae-d856-42b3-a34a-032faf097262" providerId="ADAL" clId="{A77CEC7E-7472-4FED-A57E-B698197B072C}" dt="2021-05-07T09:23:18.974" v="72" actId="14100"/>
          <ac:spMkLst>
            <pc:docMk/>
            <pc:sldMk cId="882258926" sldId="268"/>
            <ac:spMk id="32" creationId="{A2711183-5BF8-466C-AF76-8B3489308CB5}"/>
          </ac:spMkLst>
        </pc:spChg>
        <pc:graphicFrameChg chg="modGraphic">
          <ac:chgData name="竹本 加良子" userId="0c6ae3ae-d856-42b3-a34a-032faf097262" providerId="ADAL" clId="{A77CEC7E-7472-4FED-A57E-B698197B072C}" dt="2021-05-07T09:22:50.846" v="69" actId="13926"/>
          <ac:graphicFrameMkLst>
            <pc:docMk/>
            <pc:sldMk cId="882258926" sldId="268"/>
            <ac:graphicFrameMk id="27" creationId="{E9EC6037-6360-41EA-91C3-AB0F3EAF9583}"/>
          </ac:graphicFrameMkLst>
        </pc:graphicFrameChg>
      </pc:sldChg>
      <pc:sldChg chg="modSp mod">
        <pc:chgData name="竹本 加良子" userId="0c6ae3ae-d856-42b3-a34a-032faf097262" providerId="ADAL" clId="{A77CEC7E-7472-4FED-A57E-B698197B072C}" dt="2021-05-07T09:22:13.595" v="63" actId="13926"/>
        <pc:sldMkLst>
          <pc:docMk/>
          <pc:sldMk cId="3156225645" sldId="271"/>
        </pc:sldMkLst>
        <pc:spChg chg="mod">
          <ac:chgData name="竹本 加良子" userId="0c6ae3ae-d856-42b3-a34a-032faf097262" providerId="ADAL" clId="{A77CEC7E-7472-4FED-A57E-B698197B072C}" dt="2021-05-07T09:22:13.595" v="63" actId="13926"/>
          <ac:spMkLst>
            <pc:docMk/>
            <pc:sldMk cId="3156225645" sldId="271"/>
            <ac:spMk id="6" creationId="{221E9D96-6DD8-411E-9D2B-A47737EE122C}"/>
          </ac:spMkLst>
        </pc:spChg>
        <pc:graphicFrameChg chg="modGraphic">
          <ac:chgData name="竹本 加良子" userId="0c6ae3ae-d856-42b3-a34a-032faf097262" providerId="ADAL" clId="{A77CEC7E-7472-4FED-A57E-B698197B072C}" dt="2021-05-07T09:22:09.404" v="61" actId="13926"/>
          <ac:graphicFrameMkLst>
            <pc:docMk/>
            <pc:sldMk cId="3156225645" sldId="271"/>
            <ac:graphicFrameMk id="26" creationId="{37966BD5-1720-4DD7-83DE-DBD75772D7C4}"/>
          </ac:graphicFrameMkLst>
        </pc:graphicFrameChg>
      </pc:sldChg>
      <pc:sldChg chg="addSp delSp modSp mod">
        <pc:chgData name="竹本 加良子" userId="0c6ae3ae-d856-42b3-a34a-032faf097262" providerId="ADAL" clId="{A77CEC7E-7472-4FED-A57E-B698197B072C}" dt="2021-05-07T09:45:32.298" v="95" actId="20577"/>
        <pc:sldMkLst>
          <pc:docMk/>
          <pc:sldMk cId="2261929932" sldId="273"/>
        </pc:sldMkLst>
        <pc:spChg chg="mod">
          <ac:chgData name="竹本 加良子" userId="0c6ae3ae-d856-42b3-a34a-032faf097262" providerId="ADAL" clId="{A77CEC7E-7472-4FED-A57E-B698197B072C}" dt="2021-05-07T09:22:33.738" v="67" actId="13926"/>
          <ac:spMkLst>
            <pc:docMk/>
            <pc:sldMk cId="2261929932" sldId="273"/>
            <ac:spMk id="4" creationId="{49DF20F5-4233-4FC7-A224-5EB22C9819B8}"/>
          </ac:spMkLst>
        </pc:spChg>
        <pc:spChg chg="del">
          <ac:chgData name="竹本 加良子" userId="0c6ae3ae-d856-42b3-a34a-032faf097262" providerId="ADAL" clId="{A77CEC7E-7472-4FED-A57E-B698197B072C}" dt="2021-05-07T09:45:18.025" v="85" actId="478"/>
          <ac:spMkLst>
            <pc:docMk/>
            <pc:sldMk cId="2261929932" sldId="273"/>
            <ac:spMk id="5" creationId="{5FE27275-A6A8-4984-8D6E-7EB1F21F9DB0}"/>
          </ac:spMkLst>
        </pc:spChg>
        <pc:spChg chg="add mod">
          <ac:chgData name="竹本 加良子" userId="0c6ae3ae-d856-42b3-a34a-032faf097262" providerId="ADAL" clId="{A77CEC7E-7472-4FED-A57E-B698197B072C}" dt="2021-05-07T09:45:32.298" v="95" actId="20577"/>
          <ac:spMkLst>
            <pc:docMk/>
            <pc:sldMk cId="2261929932" sldId="273"/>
            <ac:spMk id="21" creationId="{C9E945BA-A0DF-4FA6-85C5-9E9ECE97966C}"/>
          </ac:spMkLst>
        </pc:spChg>
        <pc:graphicFrameChg chg="modGraphic">
          <ac:chgData name="竹本 加良子" userId="0c6ae3ae-d856-42b3-a34a-032faf097262" providerId="ADAL" clId="{A77CEC7E-7472-4FED-A57E-B698197B072C}" dt="2021-05-07T09:22:30.121" v="65" actId="207"/>
          <ac:graphicFrameMkLst>
            <pc:docMk/>
            <pc:sldMk cId="2261929932" sldId="273"/>
            <ac:graphicFrameMk id="6" creationId="{BC3885CC-75E0-45EE-85E4-B0E694C350C2}"/>
          </ac:graphicFrameMkLst>
        </pc:graphicFrameChg>
      </pc:sldChg>
    </pc:docChg>
  </pc:docChgLst>
  <pc:docChgLst>
    <pc:chgData name="佐藤 美嶺" userId="6cd1fcaf-caab-40f9-8384-af9a6ec3370d" providerId="ADAL" clId="{E9C5ADF5-A3D8-4752-930F-A3D99B584EA8}"/>
    <pc:docChg chg="custSel modSld">
      <pc:chgData name="佐藤 美嶺" userId="6cd1fcaf-caab-40f9-8384-af9a6ec3370d" providerId="ADAL" clId="{E9C5ADF5-A3D8-4752-930F-A3D99B584EA8}" dt="2021-05-12T02:30:12.983" v="23" actId="13926"/>
      <pc:docMkLst>
        <pc:docMk/>
      </pc:docMkLst>
      <pc:sldChg chg="modSp mod modNotes">
        <pc:chgData name="佐藤 美嶺" userId="6cd1fcaf-caab-40f9-8384-af9a6ec3370d" providerId="ADAL" clId="{E9C5ADF5-A3D8-4752-930F-A3D99B584EA8}" dt="2021-05-12T02:29:53.134" v="20" actId="13926"/>
        <pc:sldMkLst>
          <pc:docMk/>
          <pc:sldMk cId="1656790617" sldId="256"/>
        </pc:sldMkLst>
        <pc:spChg chg="mod">
          <ac:chgData name="佐藤 美嶺" userId="6cd1fcaf-caab-40f9-8384-af9a6ec3370d" providerId="ADAL" clId="{E9C5ADF5-A3D8-4752-930F-A3D99B584EA8}" dt="2021-05-12T02:28:46.343" v="9" actId="13926"/>
          <ac:spMkLst>
            <pc:docMk/>
            <pc:sldMk cId="1656790617" sldId="256"/>
            <ac:spMk id="3" creationId="{8D5104EA-9BCF-408B-8EE2-5A463F83D399}"/>
          </ac:spMkLst>
        </pc:spChg>
        <pc:spChg chg="mod">
          <ac:chgData name="佐藤 美嶺" userId="6cd1fcaf-caab-40f9-8384-af9a6ec3370d" providerId="ADAL" clId="{E9C5ADF5-A3D8-4752-930F-A3D99B584EA8}" dt="2021-05-12T02:28:46.343" v="9" actId="13926"/>
          <ac:spMkLst>
            <pc:docMk/>
            <pc:sldMk cId="1656790617" sldId="256"/>
            <ac:spMk id="5" creationId="{4A3A339E-38F8-41E6-A53B-ED1E0C188068}"/>
          </ac:spMkLst>
        </pc:spChg>
        <pc:spChg chg="mod">
          <ac:chgData name="佐藤 美嶺" userId="6cd1fcaf-caab-40f9-8384-af9a6ec3370d" providerId="ADAL" clId="{E9C5ADF5-A3D8-4752-930F-A3D99B584EA8}" dt="2021-05-12T02:28:46.343" v="9" actId="13926"/>
          <ac:spMkLst>
            <pc:docMk/>
            <pc:sldMk cId="1656790617" sldId="256"/>
            <ac:spMk id="6" creationId="{19203562-9557-4592-94B0-60BE3F610AB0}"/>
          </ac:spMkLst>
        </pc:spChg>
        <pc:spChg chg="mod">
          <ac:chgData name="佐藤 美嶺" userId="6cd1fcaf-caab-40f9-8384-af9a6ec3370d" providerId="ADAL" clId="{E9C5ADF5-A3D8-4752-930F-A3D99B584EA8}" dt="2021-05-12T02:28:46.343" v="9" actId="13926"/>
          <ac:spMkLst>
            <pc:docMk/>
            <pc:sldMk cId="1656790617" sldId="256"/>
            <ac:spMk id="7" creationId="{4AEDB8F6-DD79-49E0-8188-3D9133F7274C}"/>
          </ac:spMkLst>
        </pc:spChg>
        <pc:spChg chg="mod">
          <ac:chgData name="佐藤 美嶺" userId="6cd1fcaf-caab-40f9-8384-af9a6ec3370d" providerId="ADAL" clId="{E9C5ADF5-A3D8-4752-930F-A3D99B584EA8}" dt="2021-05-12T02:28:46.343" v="9" actId="13926"/>
          <ac:spMkLst>
            <pc:docMk/>
            <pc:sldMk cId="1656790617" sldId="256"/>
            <ac:spMk id="8" creationId="{8DA6488C-0E00-40D9-934E-AF9C4E29A090}"/>
          </ac:spMkLst>
        </pc:spChg>
        <pc:spChg chg="mod">
          <ac:chgData name="佐藤 美嶺" userId="6cd1fcaf-caab-40f9-8384-af9a6ec3370d" providerId="ADAL" clId="{E9C5ADF5-A3D8-4752-930F-A3D99B584EA8}" dt="2021-05-12T02:28:46.343" v="9" actId="13926"/>
          <ac:spMkLst>
            <pc:docMk/>
            <pc:sldMk cId="1656790617" sldId="256"/>
            <ac:spMk id="32" creationId="{489840A3-22D6-4BED-A10F-2A8A232AD83D}"/>
          </ac:spMkLst>
        </pc:spChg>
        <pc:spChg chg="mod">
          <ac:chgData name="佐藤 美嶺" userId="6cd1fcaf-caab-40f9-8384-af9a6ec3370d" providerId="ADAL" clId="{E9C5ADF5-A3D8-4752-930F-A3D99B584EA8}" dt="2021-05-12T02:28:46.343" v="9" actId="13926"/>
          <ac:spMkLst>
            <pc:docMk/>
            <pc:sldMk cId="1656790617" sldId="256"/>
            <ac:spMk id="33" creationId="{390E3A6B-B6BF-438B-833F-80AB6236D2EF}"/>
          </ac:spMkLst>
        </pc:spChg>
        <pc:spChg chg="mod">
          <ac:chgData name="佐藤 美嶺" userId="6cd1fcaf-caab-40f9-8384-af9a6ec3370d" providerId="ADAL" clId="{E9C5ADF5-A3D8-4752-930F-A3D99B584EA8}" dt="2021-05-12T02:28:46.343" v="9" actId="13926"/>
          <ac:spMkLst>
            <pc:docMk/>
            <pc:sldMk cId="1656790617" sldId="256"/>
            <ac:spMk id="36" creationId="{C9429BB7-77D0-46D5-8F89-A33195F89903}"/>
          </ac:spMkLst>
        </pc:spChg>
        <pc:spChg chg="mod">
          <ac:chgData name="佐藤 美嶺" userId="6cd1fcaf-caab-40f9-8384-af9a6ec3370d" providerId="ADAL" clId="{E9C5ADF5-A3D8-4752-930F-A3D99B584EA8}" dt="2021-05-12T02:28:46.343" v="9" actId="13926"/>
          <ac:spMkLst>
            <pc:docMk/>
            <pc:sldMk cId="1656790617" sldId="256"/>
            <ac:spMk id="37" creationId="{488B6E50-95FA-4BFF-B0CE-28FE148057BD}"/>
          </ac:spMkLst>
        </pc:spChg>
        <pc:spChg chg="mod">
          <ac:chgData name="佐藤 美嶺" userId="6cd1fcaf-caab-40f9-8384-af9a6ec3370d" providerId="ADAL" clId="{E9C5ADF5-A3D8-4752-930F-A3D99B584EA8}" dt="2021-05-12T02:28:46.343" v="9" actId="13926"/>
          <ac:spMkLst>
            <pc:docMk/>
            <pc:sldMk cId="1656790617" sldId="256"/>
            <ac:spMk id="42" creationId="{99D044C9-C3D6-46CC-9F55-35F6B7364654}"/>
          </ac:spMkLst>
        </pc:spChg>
        <pc:spChg chg="mod">
          <ac:chgData name="佐藤 美嶺" userId="6cd1fcaf-caab-40f9-8384-af9a6ec3370d" providerId="ADAL" clId="{E9C5ADF5-A3D8-4752-930F-A3D99B584EA8}" dt="2021-05-12T02:28:46.343" v="9" actId="13926"/>
          <ac:spMkLst>
            <pc:docMk/>
            <pc:sldMk cId="1656790617" sldId="256"/>
            <ac:spMk id="52" creationId="{5D033497-6A00-4514-85F0-308E354EB123}"/>
          </ac:spMkLst>
        </pc:spChg>
        <pc:spChg chg="mod">
          <ac:chgData name="佐藤 美嶺" userId="6cd1fcaf-caab-40f9-8384-af9a6ec3370d" providerId="ADAL" clId="{E9C5ADF5-A3D8-4752-930F-A3D99B584EA8}" dt="2021-05-12T02:28:46.343" v="9" actId="13926"/>
          <ac:spMkLst>
            <pc:docMk/>
            <pc:sldMk cId="1656790617" sldId="256"/>
            <ac:spMk id="53" creationId="{0E5C9A09-EC1E-48D9-BD01-6F6F255BDAB8}"/>
          </ac:spMkLst>
        </pc:spChg>
        <pc:spChg chg="mod">
          <ac:chgData name="佐藤 美嶺" userId="6cd1fcaf-caab-40f9-8384-af9a6ec3370d" providerId="ADAL" clId="{E9C5ADF5-A3D8-4752-930F-A3D99B584EA8}" dt="2021-05-12T02:28:46.343" v="9" actId="13926"/>
          <ac:spMkLst>
            <pc:docMk/>
            <pc:sldMk cId="1656790617" sldId="256"/>
            <ac:spMk id="54" creationId="{5FCB5C36-7E7E-49F1-889F-C407C0423125}"/>
          </ac:spMkLst>
        </pc:spChg>
        <pc:spChg chg="mod">
          <ac:chgData name="佐藤 美嶺" userId="6cd1fcaf-caab-40f9-8384-af9a6ec3370d" providerId="ADAL" clId="{E9C5ADF5-A3D8-4752-930F-A3D99B584EA8}" dt="2021-05-12T02:28:46.343" v="9" actId="13926"/>
          <ac:spMkLst>
            <pc:docMk/>
            <pc:sldMk cId="1656790617" sldId="256"/>
            <ac:spMk id="57" creationId="{D7C72D50-24D1-4AFF-8F8F-97339E6B62A0}"/>
          </ac:spMkLst>
        </pc:spChg>
        <pc:spChg chg="mod">
          <ac:chgData name="佐藤 美嶺" userId="6cd1fcaf-caab-40f9-8384-af9a6ec3370d" providerId="ADAL" clId="{E9C5ADF5-A3D8-4752-930F-A3D99B584EA8}" dt="2021-05-12T02:28:46.343" v="9" actId="13926"/>
          <ac:spMkLst>
            <pc:docMk/>
            <pc:sldMk cId="1656790617" sldId="256"/>
            <ac:spMk id="96" creationId="{D8640CBB-6A06-4464-A8A4-955729208521}"/>
          </ac:spMkLst>
        </pc:spChg>
        <pc:spChg chg="mod">
          <ac:chgData name="佐藤 美嶺" userId="6cd1fcaf-caab-40f9-8384-af9a6ec3370d" providerId="ADAL" clId="{E9C5ADF5-A3D8-4752-930F-A3D99B584EA8}" dt="2021-05-12T02:28:46.343" v="9" actId="13926"/>
          <ac:spMkLst>
            <pc:docMk/>
            <pc:sldMk cId="1656790617" sldId="256"/>
            <ac:spMk id="97" creationId="{0CDD9555-1F9A-4C3B-8CDC-CA0F2F586077}"/>
          </ac:spMkLst>
        </pc:spChg>
        <pc:spChg chg="mod">
          <ac:chgData name="佐藤 美嶺" userId="6cd1fcaf-caab-40f9-8384-af9a6ec3370d" providerId="ADAL" clId="{E9C5ADF5-A3D8-4752-930F-A3D99B584EA8}" dt="2021-05-12T02:28:46.343" v="9" actId="13926"/>
          <ac:spMkLst>
            <pc:docMk/>
            <pc:sldMk cId="1656790617" sldId="256"/>
            <ac:spMk id="98" creationId="{06FED086-DDF8-4140-B4EF-4FD566809159}"/>
          </ac:spMkLst>
        </pc:spChg>
        <pc:graphicFrameChg chg="modGraphic">
          <ac:chgData name="佐藤 美嶺" userId="6cd1fcaf-caab-40f9-8384-af9a6ec3370d" providerId="ADAL" clId="{E9C5ADF5-A3D8-4752-930F-A3D99B584EA8}" dt="2021-05-12T02:29:08.780" v="14" actId="13926"/>
          <ac:graphicFrameMkLst>
            <pc:docMk/>
            <pc:sldMk cId="1656790617" sldId="256"/>
            <ac:graphicFrameMk id="30" creationId="{372AC04B-FA5B-4059-A8C3-7F09B3114075}"/>
          </ac:graphicFrameMkLst>
        </pc:graphicFrameChg>
      </pc:sldChg>
      <pc:sldChg chg="modSp mod">
        <pc:chgData name="佐藤 美嶺" userId="6cd1fcaf-caab-40f9-8384-af9a6ec3370d" providerId="ADAL" clId="{E9C5ADF5-A3D8-4752-930F-A3D99B584EA8}" dt="2021-05-12T02:29:36.561" v="19" actId="13926"/>
        <pc:sldMkLst>
          <pc:docMk/>
          <pc:sldMk cId="1684869119" sldId="267"/>
        </pc:sldMkLst>
        <pc:graphicFrameChg chg="modGraphic">
          <ac:chgData name="佐藤 美嶺" userId="6cd1fcaf-caab-40f9-8384-af9a6ec3370d" providerId="ADAL" clId="{E9C5ADF5-A3D8-4752-930F-A3D99B584EA8}" dt="2021-05-12T02:29:36.561" v="19" actId="13926"/>
          <ac:graphicFrameMkLst>
            <pc:docMk/>
            <pc:sldMk cId="1684869119" sldId="267"/>
            <ac:graphicFrameMk id="12" creationId="{1C26FAA4-E8AD-448E-9026-8281DE2374AF}"/>
          </ac:graphicFrameMkLst>
        </pc:graphicFrameChg>
      </pc:sldChg>
      <pc:sldChg chg="modSp mod modNotes">
        <pc:chgData name="佐藤 美嶺" userId="6cd1fcaf-caab-40f9-8384-af9a6ec3370d" providerId="ADAL" clId="{E9C5ADF5-A3D8-4752-930F-A3D99B584EA8}" dt="2021-05-12T02:30:12.983" v="23" actId="13926"/>
        <pc:sldMkLst>
          <pc:docMk/>
          <pc:sldMk cId="882258926" sldId="268"/>
        </pc:sldMkLst>
        <pc:spChg chg="mod">
          <ac:chgData name="佐藤 美嶺" userId="6cd1fcaf-caab-40f9-8384-af9a6ec3370d" providerId="ADAL" clId="{E9C5ADF5-A3D8-4752-930F-A3D99B584EA8}" dt="2021-05-12T02:29:29.873" v="18" actId="13926"/>
          <ac:spMkLst>
            <pc:docMk/>
            <pc:sldMk cId="882258926" sldId="268"/>
            <ac:spMk id="5" creationId="{04B89117-7788-4105-A66A-4C6099BC347E}"/>
          </ac:spMkLst>
        </pc:spChg>
        <pc:spChg chg="mod">
          <ac:chgData name="佐藤 美嶺" userId="6cd1fcaf-caab-40f9-8384-af9a6ec3370d" providerId="ADAL" clId="{E9C5ADF5-A3D8-4752-930F-A3D99B584EA8}" dt="2021-05-12T02:29:29.873" v="18" actId="13926"/>
          <ac:spMkLst>
            <pc:docMk/>
            <pc:sldMk cId="882258926" sldId="268"/>
            <ac:spMk id="6" creationId="{221E9D96-6DD8-411E-9D2B-A47737EE122C}"/>
          </ac:spMkLst>
        </pc:spChg>
        <pc:spChg chg="mod">
          <ac:chgData name="佐藤 美嶺" userId="6cd1fcaf-caab-40f9-8384-af9a6ec3370d" providerId="ADAL" clId="{E9C5ADF5-A3D8-4752-930F-A3D99B584EA8}" dt="2021-05-12T02:29:29.873" v="18" actId="13926"/>
          <ac:spMkLst>
            <pc:docMk/>
            <pc:sldMk cId="882258926" sldId="268"/>
            <ac:spMk id="18" creationId="{E4879CDA-5A80-45BC-91FC-537FEEBB8868}"/>
          </ac:spMkLst>
        </pc:spChg>
        <pc:spChg chg="mod">
          <ac:chgData name="佐藤 美嶺" userId="6cd1fcaf-caab-40f9-8384-af9a6ec3370d" providerId="ADAL" clId="{E9C5ADF5-A3D8-4752-930F-A3D99B584EA8}" dt="2021-05-12T02:29:29.873" v="18" actId="13926"/>
          <ac:spMkLst>
            <pc:docMk/>
            <pc:sldMk cId="882258926" sldId="268"/>
            <ac:spMk id="24" creationId="{6C2FF8EB-A35E-4A97-BEC8-A8E052A72373}"/>
          </ac:spMkLst>
        </pc:spChg>
        <pc:spChg chg="mod">
          <ac:chgData name="佐藤 美嶺" userId="6cd1fcaf-caab-40f9-8384-af9a6ec3370d" providerId="ADAL" clId="{E9C5ADF5-A3D8-4752-930F-A3D99B584EA8}" dt="2021-05-12T02:29:29.873" v="18" actId="13926"/>
          <ac:spMkLst>
            <pc:docMk/>
            <pc:sldMk cId="882258926" sldId="268"/>
            <ac:spMk id="25" creationId="{CB052781-2006-42E9-95DB-9160A8D21C8B}"/>
          </ac:spMkLst>
        </pc:spChg>
        <pc:spChg chg="mod">
          <ac:chgData name="佐藤 美嶺" userId="6cd1fcaf-caab-40f9-8384-af9a6ec3370d" providerId="ADAL" clId="{E9C5ADF5-A3D8-4752-930F-A3D99B584EA8}" dt="2021-05-12T02:29:29.873" v="18" actId="13926"/>
          <ac:spMkLst>
            <pc:docMk/>
            <pc:sldMk cId="882258926" sldId="268"/>
            <ac:spMk id="26" creationId="{DD914F1F-EBE4-4AB8-A784-F54FDBE40516}"/>
          </ac:spMkLst>
        </pc:spChg>
        <pc:spChg chg="mod">
          <ac:chgData name="佐藤 美嶺" userId="6cd1fcaf-caab-40f9-8384-af9a6ec3370d" providerId="ADAL" clId="{E9C5ADF5-A3D8-4752-930F-A3D99B584EA8}" dt="2021-05-12T02:29:29.873" v="18" actId="13926"/>
          <ac:spMkLst>
            <pc:docMk/>
            <pc:sldMk cId="882258926" sldId="268"/>
            <ac:spMk id="28" creationId="{7A2CECD3-0EE4-4522-AADC-52D03DAD6B8C}"/>
          </ac:spMkLst>
        </pc:spChg>
        <pc:spChg chg="mod">
          <ac:chgData name="佐藤 美嶺" userId="6cd1fcaf-caab-40f9-8384-af9a6ec3370d" providerId="ADAL" clId="{E9C5ADF5-A3D8-4752-930F-A3D99B584EA8}" dt="2021-05-12T02:29:29.873" v="18" actId="13926"/>
          <ac:spMkLst>
            <pc:docMk/>
            <pc:sldMk cId="882258926" sldId="268"/>
            <ac:spMk id="29" creationId="{4222DB90-C9E6-4B19-AAD2-C9CE1293EC7C}"/>
          </ac:spMkLst>
        </pc:spChg>
        <pc:spChg chg="mod">
          <ac:chgData name="佐藤 美嶺" userId="6cd1fcaf-caab-40f9-8384-af9a6ec3370d" providerId="ADAL" clId="{E9C5ADF5-A3D8-4752-930F-A3D99B584EA8}" dt="2021-05-12T02:29:29.873" v="18" actId="13926"/>
          <ac:spMkLst>
            <pc:docMk/>
            <pc:sldMk cId="882258926" sldId="268"/>
            <ac:spMk id="30" creationId="{2E996037-967E-4A44-B327-87005317CAE5}"/>
          </ac:spMkLst>
        </pc:spChg>
        <pc:spChg chg="mod">
          <ac:chgData name="佐藤 美嶺" userId="6cd1fcaf-caab-40f9-8384-af9a6ec3370d" providerId="ADAL" clId="{E9C5ADF5-A3D8-4752-930F-A3D99B584EA8}" dt="2021-05-12T02:29:29.873" v="18" actId="13926"/>
          <ac:spMkLst>
            <pc:docMk/>
            <pc:sldMk cId="882258926" sldId="268"/>
            <ac:spMk id="31" creationId="{758A1747-0B4A-4EE8-BE6D-2ADF51B168DD}"/>
          </ac:spMkLst>
        </pc:spChg>
        <pc:spChg chg="mod">
          <ac:chgData name="佐藤 美嶺" userId="6cd1fcaf-caab-40f9-8384-af9a6ec3370d" providerId="ADAL" clId="{E9C5ADF5-A3D8-4752-930F-A3D99B584EA8}" dt="2021-05-12T02:29:29.873" v="18" actId="13926"/>
          <ac:spMkLst>
            <pc:docMk/>
            <pc:sldMk cId="882258926" sldId="268"/>
            <ac:spMk id="32" creationId="{A2711183-5BF8-466C-AF76-8B3489308CB5}"/>
          </ac:spMkLst>
        </pc:spChg>
        <pc:graphicFrameChg chg="modGraphic">
          <ac:chgData name="佐藤 美嶺" userId="6cd1fcaf-caab-40f9-8384-af9a6ec3370d" providerId="ADAL" clId="{E9C5ADF5-A3D8-4752-930F-A3D99B584EA8}" dt="2021-05-12T02:29:25.410" v="17" actId="13926"/>
          <ac:graphicFrameMkLst>
            <pc:docMk/>
            <pc:sldMk cId="882258926" sldId="268"/>
            <ac:graphicFrameMk id="27" creationId="{E9EC6037-6360-41EA-91C3-AB0F3EAF9583}"/>
          </ac:graphicFrameMkLst>
        </pc:graphicFrameChg>
      </pc:sldChg>
      <pc:sldChg chg="addSp delSp modSp mod modNotes">
        <pc:chgData name="佐藤 美嶺" userId="6cd1fcaf-caab-40f9-8384-af9a6ec3370d" providerId="ADAL" clId="{E9C5ADF5-A3D8-4752-930F-A3D99B584EA8}" dt="2021-05-12T02:30:02.016" v="21" actId="13926"/>
        <pc:sldMkLst>
          <pc:docMk/>
          <pc:sldMk cId="3156225645" sldId="271"/>
        </pc:sldMkLst>
        <pc:spChg chg="mod">
          <ac:chgData name="佐藤 美嶺" userId="6cd1fcaf-caab-40f9-8384-af9a6ec3370d" providerId="ADAL" clId="{E9C5ADF5-A3D8-4752-930F-A3D99B584EA8}" dt="2021-05-12T02:28:57.065" v="12" actId="13926"/>
          <ac:spMkLst>
            <pc:docMk/>
            <pc:sldMk cId="3156225645" sldId="271"/>
            <ac:spMk id="5" creationId="{04B89117-7788-4105-A66A-4C6099BC347E}"/>
          </ac:spMkLst>
        </pc:spChg>
        <pc:spChg chg="mod">
          <ac:chgData name="佐藤 美嶺" userId="6cd1fcaf-caab-40f9-8384-af9a6ec3370d" providerId="ADAL" clId="{E9C5ADF5-A3D8-4752-930F-A3D99B584EA8}" dt="2021-05-12T02:28:57.065" v="12" actId="13926"/>
          <ac:spMkLst>
            <pc:docMk/>
            <pc:sldMk cId="3156225645" sldId="271"/>
            <ac:spMk id="6" creationId="{221E9D96-6DD8-411E-9D2B-A47737EE122C}"/>
          </ac:spMkLst>
        </pc:spChg>
        <pc:spChg chg="mod">
          <ac:chgData name="佐藤 美嶺" userId="6cd1fcaf-caab-40f9-8384-af9a6ec3370d" providerId="ADAL" clId="{E9C5ADF5-A3D8-4752-930F-A3D99B584EA8}" dt="2021-05-12T02:28:57.065" v="12" actId="13926"/>
          <ac:spMkLst>
            <pc:docMk/>
            <pc:sldMk cId="3156225645" sldId="271"/>
            <ac:spMk id="15" creationId="{9B7D8609-9454-4A6C-8169-07979B294AA5}"/>
          </ac:spMkLst>
        </pc:spChg>
        <pc:spChg chg="mod">
          <ac:chgData name="佐藤 美嶺" userId="6cd1fcaf-caab-40f9-8384-af9a6ec3370d" providerId="ADAL" clId="{E9C5ADF5-A3D8-4752-930F-A3D99B584EA8}" dt="2021-05-12T02:28:57.065" v="12" actId="13926"/>
          <ac:spMkLst>
            <pc:docMk/>
            <pc:sldMk cId="3156225645" sldId="271"/>
            <ac:spMk id="20" creationId="{AF40D5F7-EE45-4581-AFFF-097B0A1DC34A}"/>
          </ac:spMkLst>
        </pc:spChg>
        <pc:spChg chg="mod">
          <ac:chgData name="佐藤 美嶺" userId="6cd1fcaf-caab-40f9-8384-af9a6ec3370d" providerId="ADAL" clId="{E9C5ADF5-A3D8-4752-930F-A3D99B584EA8}" dt="2021-05-12T02:28:57.065" v="12" actId="13926"/>
          <ac:spMkLst>
            <pc:docMk/>
            <pc:sldMk cId="3156225645" sldId="271"/>
            <ac:spMk id="29" creationId="{46A7573D-32E4-4F0F-A816-807F90B0755D}"/>
          </ac:spMkLst>
        </pc:spChg>
        <pc:spChg chg="mod">
          <ac:chgData name="佐藤 美嶺" userId="6cd1fcaf-caab-40f9-8384-af9a6ec3370d" providerId="ADAL" clId="{E9C5ADF5-A3D8-4752-930F-A3D99B584EA8}" dt="2021-05-12T02:28:57.065" v="12" actId="13926"/>
          <ac:spMkLst>
            <pc:docMk/>
            <pc:sldMk cId="3156225645" sldId="271"/>
            <ac:spMk id="30" creationId="{211FE207-9642-4D90-9C79-6E22F1F11CD1}"/>
          </ac:spMkLst>
        </pc:spChg>
        <pc:grpChg chg="del">
          <ac:chgData name="佐藤 美嶺" userId="6cd1fcaf-caab-40f9-8384-af9a6ec3370d" providerId="ADAL" clId="{E9C5ADF5-A3D8-4752-930F-A3D99B584EA8}" dt="2021-05-12T02:28:09.758" v="5" actId="478"/>
          <ac:grpSpMkLst>
            <pc:docMk/>
            <pc:sldMk cId="3156225645" sldId="271"/>
            <ac:grpSpMk id="24" creationId="{C3490B6F-B1B1-47FD-8395-BF21672D221F}"/>
          </ac:grpSpMkLst>
        </pc:grpChg>
        <pc:graphicFrameChg chg="modGraphic">
          <ac:chgData name="佐藤 美嶺" userId="6cd1fcaf-caab-40f9-8384-af9a6ec3370d" providerId="ADAL" clId="{E9C5ADF5-A3D8-4752-930F-A3D99B584EA8}" dt="2021-05-12T02:29:04.850" v="13" actId="13926"/>
          <ac:graphicFrameMkLst>
            <pc:docMk/>
            <pc:sldMk cId="3156225645" sldId="271"/>
            <ac:graphicFrameMk id="26" creationId="{37966BD5-1720-4DD7-83DE-DBD75772D7C4}"/>
          </ac:graphicFrameMkLst>
        </pc:graphicFrameChg>
        <pc:picChg chg="add mod">
          <ac:chgData name="佐藤 美嶺" userId="6cd1fcaf-caab-40f9-8384-af9a6ec3370d" providerId="ADAL" clId="{E9C5ADF5-A3D8-4752-930F-A3D99B584EA8}" dt="2021-05-12T02:28:17.827" v="7" actId="1076"/>
          <ac:picMkLst>
            <pc:docMk/>
            <pc:sldMk cId="3156225645" sldId="271"/>
            <ac:picMk id="3" creationId="{CC9DCE27-1B75-4FF6-84EB-44A34F75F2A4}"/>
          </ac:picMkLst>
        </pc:picChg>
      </pc:sldChg>
      <pc:sldChg chg="modSp mod modNotes">
        <pc:chgData name="佐藤 美嶺" userId="6cd1fcaf-caab-40f9-8384-af9a6ec3370d" providerId="ADAL" clId="{E9C5ADF5-A3D8-4752-930F-A3D99B584EA8}" dt="2021-05-12T02:30:07.136" v="22" actId="13926"/>
        <pc:sldMkLst>
          <pc:docMk/>
          <pc:sldMk cId="2261929932" sldId="273"/>
        </pc:sldMkLst>
        <pc:spChg chg="mod">
          <ac:chgData name="佐藤 美嶺" userId="6cd1fcaf-caab-40f9-8384-af9a6ec3370d" providerId="ADAL" clId="{E9C5ADF5-A3D8-4752-930F-A3D99B584EA8}" dt="2021-05-12T02:29:21.404" v="16" actId="13926"/>
          <ac:spMkLst>
            <pc:docMk/>
            <pc:sldMk cId="2261929932" sldId="273"/>
            <ac:spMk id="2" creationId="{A2F57A33-39E0-4FC0-AB33-82BFB1244E70}"/>
          </ac:spMkLst>
        </pc:spChg>
        <pc:spChg chg="mod">
          <ac:chgData name="佐藤 美嶺" userId="6cd1fcaf-caab-40f9-8384-af9a6ec3370d" providerId="ADAL" clId="{E9C5ADF5-A3D8-4752-930F-A3D99B584EA8}" dt="2021-05-12T02:29:21.404" v="16" actId="13926"/>
          <ac:spMkLst>
            <pc:docMk/>
            <pc:sldMk cId="2261929932" sldId="273"/>
            <ac:spMk id="3" creationId="{30171FA6-17ED-4A78-A327-0A6D7398916E}"/>
          </ac:spMkLst>
        </pc:spChg>
        <pc:spChg chg="mod">
          <ac:chgData name="佐藤 美嶺" userId="6cd1fcaf-caab-40f9-8384-af9a6ec3370d" providerId="ADAL" clId="{E9C5ADF5-A3D8-4752-930F-A3D99B584EA8}" dt="2021-05-12T02:29:21.404" v="16" actId="13926"/>
          <ac:spMkLst>
            <pc:docMk/>
            <pc:sldMk cId="2261929932" sldId="273"/>
            <ac:spMk id="4" creationId="{49DF20F5-4233-4FC7-A224-5EB22C9819B8}"/>
          </ac:spMkLst>
        </pc:spChg>
        <pc:spChg chg="mod">
          <ac:chgData name="佐藤 美嶺" userId="6cd1fcaf-caab-40f9-8384-af9a6ec3370d" providerId="ADAL" clId="{E9C5ADF5-A3D8-4752-930F-A3D99B584EA8}" dt="2021-05-12T02:29:21.404" v="16" actId="13926"/>
          <ac:spMkLst>
            <pc:docMk/>
            <pc:sldMk cId="2261929932" sldId="273"/>
            <ac:spMk id="17" creationId="{306DCB3E-A4BA-4290-B5B7-D37A1F24B80A}"/>
          </ac:spMkLst>
        </pc:spChg>
        <pc:spChg chg="mod">
          <ac:chgData name="佐藤 美嶺" userId="6cd1fcaf-caab-40f9-8384-af9a6ec3370d" providerId="ADAL" clId="{E9C5ADF5-A3D8-4752-930F-A3D99B584EA8}" dt="2021-05-12T02:29:21.404" v="16" actId="13926"/>
          <ac:spMkLst>
            <pc:docMk/>
            <pc:sldMk cId="2261929932" sldId="273"/>
            <ac:spMk id="18" creationId="{CE8F4389-99C1-4A43-AF63-45BAE7576576}"/>
          </ac:spMkLst>
        </pc:spChg>
        <pc:spChg chg="mod">
          <ac:chgData name="佐藤 美嶺" userId="6cd1fcaf-caab-40f9-8384-af9a6ec3370d" providerId="ADAL" clId="{E9C5ADF5-A3D8-4752-930F-A3D99B584EA8}" dt="2021-05-12T02:29:21.404" v="16" actId="13926"/>
          <ac:spMkLst>
            <pc:docMk/>
            <pc:sldMk cId="2261929932" sldId="273"/>
            <ac:spMk id="20" creationId="{5FA9366F-15D0-4D61-8A65-88E347C0CD13}"/>
          </ac:spMkLst>
        </pc:spChg>
        <pc:spChg chg="mod">
          <ac:chgData name="佐藤 美嶺" userId="6cd1fcaf-caab-40f9-8384-af9a6ec3370d" providerId="ADAL" clId="{E9C5ADF5-A3D8-4752-930F-A3D99B584EA8}" dt="2021-05-12T02:29:21.404" v="16" actId="13926"/>
          <ac:spMkLst>
            <pc:docMk/>
            <pc:sldMk cId="2261929932" sldId="273"/>
            <ac:spMk id="22" creationId="{94196840-040C-4969-8EF6-956913FA4F4F}"/>
          </ac:spMkLst>
        </pc:spChg>
        <pc:graphicFrameChg chg="modGraphic">
          <ac:chgData name="佐藤 美嶺" userId="6cd1fcaf-caab-40f9-8384-af9a6ec3370d" providerId="ADAL" clId="{E9C5ADF5-A3D8-4752-930F-A3D99B584EA8}" dt="2021-05-12T02:29:14.036" v="15" actId="13926"/>
          <ac:graphicFrameMkLst>
            <pc:docMk/>
            <pc:sldMk cId="2261929932" sldId="273"/>
            <ac:graphicFrameMk id="6" creationId="{BC3885CC-75E0-45EE-85E4-B0E694C350C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0397" y="473074"/>
            <a:ext cx="3960000" cy="297225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397" y="3746500"/>
            <a:ext cx="5508000" cy="5994658"/>
          </a:xfrm>
          <a:prstGeom prst="rect">
            <a:avLst/>
          </a:prstGeom>
        </p:spPr>
        <p:txBody>
          <a:bodyPr vert="horz" lIns="0" tIns="0" rIns="0" bIns="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100">
                <a:latin typeface="HGPｺﾞｼｯｸM" panose="020B0600000000000000" pitchFamily="50" charset="-128"/>
                <a:ea typeface="HGPｺﾞｼｯｸM" panose="020B0600000000000000" pitchFamily="50" charset="-128"/>
              </a:defRPr>
            </a:lvl1pPr>
          </a:lstStyle>
          <a:p>
            <a:fld id="{4A960280-4C04-493E-9E5F-103FAB7B57B0}" type="slidenum">
              <a:rPr kumimoji="1" lang="ja-JP" altLang="en-US" smtClean="0"/>
              <a:pPr/>
              <a:t>‹#›</a:t>
            </a:fld>
            <a:endParaRPr kumimoji="1" lang="ja-JP" altLang="en-US" dirty="0"/>
          </a:p>
        </p:txBody>
      </p:sp>
    </p:spTree>
    <p:extLst>
      <p:ext uri="{BB962C8B-B14F-4D97-AF65-F5344CB8AC3E}">
        <p14:creationId xmlns:p14="http://schemas.microsoft.com/office/powerpoint/2010/main" val="3278712912"/>
      </p:ext>
    </p:extLst>
  </p:cSld>
  <p:clrMap bg1="lt1" tx1="dk1" bg2="lt2" tx2="dk2" accent1="accent1" accent2="accent2" accent3="accent3" accent4="accent4" accent5="accent5" accent6="accent6" hlink="hlink" folHlink="folHlink"/>
  <p:notesStyle>
    <a:lvl1pPr marL="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182563"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354013"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536575"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720725" indent="0" algn="just" defTabSz="914400" rtl="0" eaLnBrk="1" latinLnBrk="0" hangingPunct="1">
      <a:lnSpc>
        <a:spcPts val="1200"/>
      </a:lnSpc>
      <a:spcAft>
        <a:spcPts val="200"/>
      </a:spcAft>
      <a:tabLst>
        <a:tab pos="720725" algn="l"/>
      </a:tabLs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1038" y="473075"/>
            <a:ext cx="3959225" cy="2970213"/>
          </a:xfrm>
        </p:spPr>
      </p:sp>
      <p:sp>
        <p:nvSpPr>
          <p:cNvPr id="3" name="ノート プレースホルダー 2"/>
          <p:cNvSpPr>
            <a:spLocks noGrp="1"/>
          </p:cNvSpPr>
          <p:nvPr>
            <p:ph type="body" idx="1"/>
          </p:nvPr>
        </p:nvSpPr>
        <p:spPr>
          <a:xfrm>
            <a:off x="679757" y="3746500"/>
            <a:ext cx="5508000" cy="6050191"/>
          </a:xfrm>
        </p:spPr>
        <p:txBody>
          <a:bodyPr/>
          <a:lstStyle/>
          <a:p>
            <a:pPr marR="0" lvl="0" defTabSz="914400" rtl="0" eaLnBrk="1" fontAlgn="auto" latinLnBrk="0" hangingPunct="1">
              <a:lnSpc>
                <a:spcPts val="1200"/>
              </a:lnSpc>
              <a:spcBef>
                <a:spcPts val="0"/>
              </a:spcBef>
              <a:spcAft>
                <a:spcPts val="200"/>
              </a:spcAft>
              <a:buClrTx/>
              <a:buSzTx/>
              <a:tabLst/>
              <a:defRPr/>
            </a:pPr>
            <a:endParaRPr kumimoji="1" lang="en-US" altLang="ja-JP" kern="1200" dirty="0">
              <a:solidFill>
                <a:schemeClr val="tx1"/>
              </a:solidFill>
              <a:latin typeface="ＭＳ Ｐゴシック" panose="020B0600070205080204" pitchFamily="50" charset="-128"/>
              <a:ea typeface="ＭＳ Ｐゴシック" panose="020B0600070205080204" pitchFamily="50" charset="-128"/>
              <a:cs typeface="+mn-cs"/>
            </a:endParaRPr>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t>1</a:t>
            </a:fld>
            <a:endParaRPr kumimoji="1" lang="ja-JP" altLang="en-US"/>
          </a:p>
        </p:txBody>
      </p:sp>
    </p:spTree>
    <p:extLst>
      <p:ext uri="{BB962C8B-B14F-4D97-AF65-F5344CB8AC3E}">
        <p14:creationId xmlns:p14="http://schemas.microsoft.com/office/powerpoint/2010/main" val="320110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473075"/>
            <a:ext cx="3959225" cy="2970213"/>
          </a:xfrm>
        </p:spPr>
      </p:sp>
      <p:sp>
        <p:nvSpPr>
          <p:cNvPr id="3" name="ノート プレースホルダー 2"/>
          <p:cNvSpPr>
            <a:spLocks noGrp="1"/>
          </p:cNvSpPr>
          <p:nvPr>
            <p:ph type="body" idx="1"/>
          </p:nvPr>
        </p:nvSpPr>
        <p:spPr>
          <a:xfrm>
            <a:off x="680397" y="3746500"/>
            <a:ext cx="5566600" cy="5994658"/>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pPr/>
              <a:t>2</a:t>
            </a:fld>
            <a:endParaRPr kumimoji="1" lang="ja-JP" altLang="en-US"/>
          </a:p>
        </p:txBody>
      </p:sp>
    </p:spTree>
    <p:extLst>
      <p:ext uri="{BB962C8B-B14F-4D97-AF65-F5344CB8AC3E}">
        <p14:creationId xmlns:p14="http://schemas.microsoft.com/office/powerpoint/2010/main" val="275873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469900"/>
            <a:ext cx="3962400" cy="2971800"/>
          </a:xfrm>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pPr/>
              <a:t>3</a:t>
            </a:fld>
            <a:endParaRPr kumimoji="1" lang="ja-JP" altLang="en-US" dirty="0"/>
          </a:p>
        </p:txBody>
      </p:sp>
    </p:spTree>
    <p:extLst>
      <p:ext uri="{BB962C8B-B14F-4D97-AF65-F5344CB8AC3E}">
        <p14:creationId xmlns:p14="http://schemas.microsoft.com/office/powerpoint/2010/main" val="1370484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469900"/>
            <a:ext cx="3962400" cy="2971800"/>
          </a:xfrm>
        </p:spPr>
      </p:sp>
      <p:sp>
        <p:nvSpPr>
          <p:cNvPr id="3" name="ノート プレースホルダー 2"/>
          <p:cNvSpPr>
            <a:spLocks noGrp="1"/>
          </p:cNvSpPr>
          <p:nvPr>
            <p:ph type="body" idx="1"/>
          </p:nvPr>
        </p:nvSpPr>
        <p:spPr/>
        <p:txBody>
          <a:bodyPr/>
          <a:lstStyle/>
          <a:p>
            <a:endParaRPr kumimoji="1" lang="en-US" altLang="ja-JP" sz="1000" kern="1200" dirty="0">
              <a:latin typeface="ＭＳ Ｐゴシック" panose="020B0600070205080204" pitchFamily="50" charset="-128"/>
              <a:ea typeface="ＭＳ Ｐゴシック" panose="020B0600070205080204" pitchFamily="50" charset="-128"/>
              <a:cs typeface="+mn-cs"/>
            </a:endParaRPr>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pPr/>
              <a:t>4</a:t>
            </a:fld>
            <a:endParaRPr kumimoji="1" lang="ja-JP" altLang="en-US" dirty="0"/>
          </a:p>
        </p:txBody>
      </p:sp>
    </p:spTree>
    <p:extLst>
      <p:ext uri="{BB962C8B-B14F-4D97-AF65-F5344CB8AC3E}">
        <p14:creationId xmlns:p14="http://schemas.microsoft.com/office/powerpoint/2010/main" val="3216949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482600"/>
            <a:ext cx="3962400" cy="2971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pPr/>
              <a:t>5</a:t>
            </a:fld>
            <a:endParaRPr kumimoji="1" lang="ja-JP" altLang="en-US" dirty="0"/>
          </a:p>
        </p:txBody>
      </p:sp>
    </p:spTree>
    <p:extLst>
      <p:ext uri="{BB962C8B-B14F-4D97-AF65-F5344CB8AC3E}">
        <p14:creationId xmlns:p14="http://schemas.microsoft.com/office/powerpoint/2010/main" val="147670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401538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89364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8711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94724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10321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41226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39298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046561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83396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839535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82096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421628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www.city.toshima.lg.jp/042/kuse/soshiki/somu/00652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xmlns="" id="{4A3A339E-38F8-41E6-A53B-ED1E0C188068}"/>
              </a:ext>
            </a:extLst>
          </p:cNvPr>
          <p:cNvSpPr/>
          <p:nvPr/>
        </p:nvSpPr>
        <p:spPr>
          <a:xfrm>
            <a:off x="262604" y="1041988"/>
            <a:ext cx="8564884" cy="2026676"/>
          </a:xfrm>
          <a:prstGeom prst="rect">
            <a:avLst/>
          </a:prstGeom>
          <a:solidFill>
            <a:srgbClr val="CCF2FC"/>
          </a:solidFill>
          <a:ln>
            <a:solidFill>
              <a:srgbClr val="004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0070C0"/>
                </a:solidFill>
              </a:ln>
            </a:endParaRPr>
          </a:p>
        </p:txBody>
      </p:sp>
      <p:sp>
        <p:nvSpPr>
          <p:cNvPr id="6" name="正方形/長方形 5">
            <a:extLst>
              <a:ext uri="{FF2B5EF4-FFF2-40B4-BE49-F238E27FC236}">
                <a16:creationId xmlns:a16="http://schemas.microsoft.com/office/drawing/2014/main" xmlns="" id="{19203562-9557-4592-94B0-60BE3F610AB0}"/>
              </a:ext>
            </a:extLst>
          </p:cNvPr>
          <p:cNvSpPr/>
          <p:nvPr/>
        </p:nvSpPr>
        <p:spPr>
          <a:xfrm>
            <a:off x="475488" y="1415375"/>
            <a:ext cx="8352000" cy="1527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Aft>
                <a:spcPts val="1200"/>
              </a:spcAft>
              <a:buFont typeface="+mj-ea"/>
              <a:buAutoNum type="circleNumDbPlain"/>
            </a:pP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災害対策本部の本部員に男女平等推進センター所長を配置するよう計画に明記</a:t>
            </a:r>
          </a:p>
          <a:p>
            <a:pPr marL="342900" indent="-342900">
              <a:spcAft>
                <a:spcPts val="1200"/>
              </a:spcAft>
              <a:buFont typeface="+mj-ea"/>
              <a:buAutoNum type="circleNumDbPlain"/>
            </a:pPr>
            <a:r>
              <a:rPr kumimoji="1" lang="ja-JP" altLang="en-US" sz="1600" dirty="0">
                <a:solidFill>
                  <a:schemeClr val="tx1">
                    <a:lumMod val="75000"/>
                    <a:lumOff val="25000"/>
                  </a:schemeClr>
                </a:solidFill>
                <a:latin typeface="BIZ UDPゴシック" panose="020B0400000000000000" pitchFamily="50" charset="-128"/>
                <a:ea typeface="BIZ UDPゴシック" panose="020B0400000000000000" pitchFamily="50" charset="-128"/>
              </a:rPr>
              <a:t>区避難所（救援センター）に</a:t>
            </a: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１名以上女性を配備すること等を計画に明記</a:t>
            </a:r>
            <a:endParaRPr kumimoji="1" lang="en-US" altLang="ja-JP"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342900" indent="-342900">
              <a:spcAft>
                <a:spcPts val="1200"/>
              </a:spcAft>
              <a:buFont typeface="+mj-ea"/>
              <a:buAutoNum type="circleNumDbPlain"/>
            </a:pPr>
            <a:r>
              <a:rPr kumimoji="1" lang="ja-JP" altLang="en-US" sz="1600" dirty="0">
                <a:solidFill>
                  <a:schemeClr val="tx1">
                    <a:lumMod val="75000"/>
                    <a:lumOff val="25000"/>
                  </a:schemeClr>
                </a:solidFill>
                <a:latin typeface="BIZ UDPゴシック" panose="020B0400000000000000" pitchFamily="50" charset="-128"/>
                <a:ea typeface="BIZ UDPゴシック" panose="020B0400000000000000" pitchFamily="50" charset="-128"/>
              </a:rPr>
              <a:t>区避難所（救援センター）の開設や運営において、</a:t>
            </a: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女性や要配慮者（高齢者や障害者など）に対する配慮の必要性を理解するための研修</a:t>
            </a:r>
            <a:r>
              <a:rPr kumimoji="1" lang="ja-JP" altLang="en-US" sz="1600" dirty="0">
                <a:solidFill>
                  <a:schemeClr val="tx1">
                    <a:lumMod val="75000"/>
                    <a:lumOff val="25000"/>
                  </a:schemeClr>
                </a:solidFill>
                <a:latin typeface="BIZ UDPゴシック" panose="020B0400000000000000" pitchFamily="50" charset="-128"/>
                <a:ea typeface="BIZ UDPゴシック" panose="020B0400000000000000" pitchFamily="50" charset="-128"/>
              </a:rPr>
              <a:t>を実施</a:t>
            </a:r>
            <a:endParaRPr kumimoji="1" lang="en-US" altLang="ja-JP" sz="16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xmlns="" id="{4AEDB8F6-DD79-49E0-8188-3D9133F7274C}"/>
              </a:ext>
            </a:extLst>
          </p:cNvPr>
          <p:cNvSpPr txBox="1"/>
          <p:nvPr/>
        </p:nvSpPr>
        <p:spPr>
          <a:xfrm>
            <a:off x="307846" y="1100852"/>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取組の概要</a:t>
            </a:r>
          </a:p>
        </p:txBody>
      </p:sp>
      <p:sp>
        <p:nvSpPr>
          <p:cNvPr id="8" name="テキスト ボックス 7">
            <a:extLst>
              <a:ext uri="{FF2B5EF4-FFF2-40B4-BE49-F238E27FC236}">
                <a16:creationId xmlns:a16="http://schemas.microsoft.com/office/drawing/2014/main" xmlns="" id="{8DA6488C-0E00-40D9-934E-AF9C4E29A090}"/>
              </a:ext>
            </a:extLst>
          </p:cNvPr>
          <p:cNvSpPr txBox="1"/>
          <p:nvPr/>
        </p:nvSpPr>
        <p:spPr>
          <a:xfrm>
            <a:off x="307846" y="3217885"/>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背景・経緯</a:t>
            </a:r>
          </a:p>
        </p:txBody>
      </p:sp>
      <p:sp>
        <p:nvSpPr>
          <p:cNvPr id="3" name="スライド番号プレースホルダー 2">
            <a:extLst>
              <a:ext uri="{FF2B5EF4-FFF2-40B4-BE49-F238E27FC236}">
                <a16:creationId xmlns:a16="http://schemas.microsoft.com/office/drawing/2014/main" xmlns="" id="{8D5104EA-9BCF-408B-8EE2-5A463F83D399}"/>
              </a:ext>
            </a:extLst>
          </p:cNvPr>
          <p:cNvSpPr>
            <a:spLocks noGrp="1"/>
          </p:cNvSpPr>
          <p:nvPr>
            <p:ph type="sldNum" sz="quarter" idx="12"/>
          </p:nvPr>
        </p:nvSpPr>
        <p:spPr>
          <a:xfrm>
            <a:off x="7086600" y="6507583"/>
            <a:ext cx="2057400" cy="365125"/>
          </a:xfrm>
        </p:spPr>
        <p:txBody>
          <a:bodyPr/>
          <a:lstStyle/>
          <a:p>
            <a:r>
              <a:rPr kumimoji="1" lang="ja-JP" altLang="en-US" dirty="0"/>
              <a:t>１／６</a:t>
            </a:r>
          </a:p>
        </p:txBody>
      </p:sp>
      <p:sp>
        <p:nvSpPr>
          <p:cNvPr id="32" name="四角形: 角を丸くする 31">
            <a:extLst>
              <a:ext uri="{FF2B5EF4-FFF2-40B4-BE49-F238E27FC236}">
                <a16:creationId xmlns:a16="http://schemas.microsoft.com/office/drawing/2014/main" xmlns="" id="{489840A3-22D6-4BED-A10F-2A8A232AD83D}"/>
              </a:ext>
            </a:extLst>
          </p:cNvPr>
          <p:cNvSpPr/>
          <p:nvPr/>
        </p:nvSpPr>
        <p:spPr>
          <a:xfrm>
            <a:off x="316512" y="4036631"/>
            <a:ext cx="2727576" cy="648000"/>
          </a:xfrm>
          <a:prstGeom prst="roundRect">
            <a:avLst>
              <a:gd name="adj" fmla="val 8776"/>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他地域での災害のたびに女性に不利・不当な事例が多数発生し、災害対応への女性の視点の必要性を強く認識</a:t>
            </a:r>
          </a:p>
        </p:txBody>
      </p:sp>
      <p:sp>
        <p:nvSpPr>
          <p:cNvPr id="33" name="四角形: 角を丸くする 32">
            <a:extLst>
              <a:ext uri="{FF2B5EF4-FFF2-40B4-BE49-F238E27FC236}">
                <a16:creationId xmlns:a16="http://schemas.microsoft.com/office/drawing/2014/main" xmlns="" id="{390E3A6B-B6BF-438B-833F-80AB6236D2EF}"/>
              </a:ext>
            </a:extLst>
          </p:cNvPr>
          <p:cNvSpPr/>
          <p:nvPr/>
        </p:nvSpPr>
        <p:spPr>
          <a:xfrm>
            <a:off x="316512" y="5062067"/>
            <a:ext cx="2727576" cy="468000"/>
          </a:xfrm>
          <a:prstGeom prst="roundRect">
            <a:avLst>
              <a:gd name="adj" fmla="val 18702"/>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災害対策本部の本部員に男女平等</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推進センター所長は入っていなかった</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6" name="四角形: 角を丸くする 35">
            <a:extLst>
              <a:ext uri="{FF2B5EF4-FFF2-40B4-BE49-F238E27FC236}">
                <a16:creationId xmlns:a16="http://schemas.microsoft.com/office/drawing/2014/main" xmlns="" id="{C9429BB7-77D0-46D5-8F89-A33195F89903}"/>
              </a:ext>
            </a:extLst>
          </p:cNvPr>
          <p:cNvSpPr/>
          <p:nvPr/>
        </p:nvSpPr>
        <p:spPr>
          <a:xfrm>
            <a:off x="3343788" y="4036631"/>
            <a:ext cx="2592000" cy="612022"/>
          </a:xfrm>
          <a:prstGeom prst="roundRect">
            <a:avLst>
              <a:gd name="adj" fmla="val 13387"/>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令和元年台風19号で開設した救援センターに女性職員は配備されなかった</a:t>
            </a:r>
          </a:p>
        </p:txBody>
      </p:sp>
      <p:sp>
        <p:nvSpPr>
          <p:cNvPr id="37" name="四角形: 角を丸くする 36">
            <a:extLst>
              <a:ext uri="{FF2B5EF4-FFF2-40B4-BE49-F238E27FC236}">
                <a16:creationId xmlns:a16="http://schemas.microsoft.com/office/drawing/2014/main" xmlns="" id="{488B6E50-95FA-4BFF-B0CE-28FE148057BD}"/>
              </a:ext>
            </a:extLst>
          </p:cNvPr>
          <p:cNvSpPr/>
          <p:nvPr/>
        </p:nvSpPr>
        <p:spPr>
          <a:xfrm>
            <a:off x="3343788" y="5062066"/>
            <a:ext cx="2592000" cy="468000"/>
          </a:xfrm>
          <a:prstGeom prst="roundRect">
            <a:avLst>
              <a:gd name="adj" fmla="val 18968"/>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台風１９号の教訓を踏まえて地域防災計画を変更</a:t>
            </a:r>
          </a:p>
        </p:txBody>
      </p:sp>
      <p:sp>
        <p:nvSpPr>
          <p:cNvPr id="42" name="四角形: 角を丸くする 41">
            <a:extLst>
              <a:ext uri="{FF2B5EF4-FFF2-40B4-BE49-F238E27FC236}">
                <a16:creationId xmlns:a16="http://schemas.microsoft.com/office/drawing/2014/main" xmlns="" id="{99D044C9-C3D6-46CC-9F55-35F6B7364654}"/>
              </a:ext>
            </a:extLst>
          </p:cNvPr>
          <p:cNvSpPr/>
          <p:nvPr/>
        </p:nvSpPr>
        <p:spPr>
          <a:xfrm>
            <a:off x="316512" y="5907501"/>
            <a:ext cx="2727576" cy="682141"/>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災害対策本部の本部員に男女平等</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推進センター所長を配置するよう計画に明記</a:t>
            </a:r>
          </a:p>
        </p:txBody>
      </p:sp>
      <p:cxnSp>
        <p:nvCxnSpPr>
          <p:cNvPr id="44" name="直線矢印コネクタ 43">
            <a:extLst>
              <a:ext uri="{FF2B5EF4-FFF2-40B4-BE49-F238E27FC236}">
                <a16:creationId xmlns:a16="http://schemas.microsoft.com/office/drawing/2014/main" xmlns="" id="{C20B366F-6D4D-4DB4-BCEE-3D2670C41895}"/>
              </a:ext>
            </a:extLst>
          </p:cNvPr>
          <p:cNvCxnSpPr>
            <a:cxnSpLocks/>
            <a:stCxn id="32" idx="2"/>
            <a:endCxn id="33" idx="0"/>
          </p:cNvCxnSpPr>
          <p:nvPr/>
        </p:nvCxnSpPr>
        <p:spPr>
          <a:xfrm>
            <a:off x="1680300" y="4684631"/>
            <a:ext cx="0" cy="377436"/>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xmlns="" id="{EB07C709-2F16-4FD5-996E-8795714E79C3}"/>
              </a:ext>
            </a:extLst>
          </p:cNvPr>
          <p:cNvCxnSpPr>
            <a:cxnSpLocks/>
            <a:stCxn id="33" idx="2"/>
            <a:endCxn id="42" idx="0"/>
          </p:cNvCxnSpPr>
          <p:nvPr/>
        </p:nvCxnSpPr>
        <p:spPr>
          <a:xfrm>
            <a:off x="1680300" y="5530067"/>
            <a:ext cx="0" cy="377434"/>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52" name="四角形: 角を丸くする 51">
            <a:extLst>
              <a:ext uri="{FF2B5EF4-FFF2-40B4-BE49-F238E27FC236}">
                <a16:creationId xmlns:a16="http://schemas.microsoft.com/office/drawing/2014/main" xmlns="" id="{5D033497-6A00-4514-85F0-308E354EB123}"/>
              </a:ext>
            </a:extLst>
          </p:cNvPr>
          <p:cNvSpPr/>
          <p:nvPr/>
        </p:nvSpPr>
        <p:spPr>
          <a:xfrm>
            <a:off x="6235488" y="4036631"/>
            <a:ext cx="2592000" cy="648000"/>
          </a:xfrm>
          <a:prstGeom prst="roundRect">
            <a:avLst>
              <a:gd name="adj" fmla="val 10788"/>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男女平等推進センターと防災危機</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管理課が同じ総務部内にあり意見</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交換をする機会が多かった</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3" name="四角形: 角を丸くする 52">
            <a:extLst>
              <a:ext uri="{FF2B5EF4-FFF2-40B4-BE49-F238E27FC236}">
                <a16:creationId xmlns:a16="http://schemas.microsoft.com/office/drawing/2014/main" xmlns="" id="{0E5C9A09-EC1E-48D9-BD01-6F6F255BDAB8}"/>
              </a:ext>
            </a:extLst>
          </p:cNvPr>
          <p:cNvSpPr/>
          <p:nvPr/>
        </p:nvSpPr>
        <p:spPr>
          <a:xfrm>
            <a:off x="6235488" y="4900066"/>
            <a:ext cx="2592000" cy="630000"/>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防災危機管理課においても災害時の女性の困難についての理解があった</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4" name="四角形: 角を丸くする 53">
            <a:extLst>
              <a:ext uri="{FF2B5EF4-FFF2-40B4-BE49-F238E27FC236}">
                <a16:creationId xmlns:a16="http://schemas.microsoft.com/office/drawing/2014/main" xmlns="" id="{5FCB5C36-7E7E-49F1-889F-C407C0423125}"/>
              </a:ext>
            </a:extLst>
          </p:cNvPr>
          <p:cNvSpPr/>
          <p:nvPr/>
        </p:nvSpPr>
        <p:spPr>
          <a:xfrm>
            <a:off x="6235488" y="5706682"/>
            <a:ext cx="2592000" cy="882960"/>
          </a:xfrm>
          <a:prstGeom prst="roundRect">
            <a:avLst>
              <a:gd name="adj" fmla="val 9317"/>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区避難所（救援センター）の開設や</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運営において、女性や要配慮者（高齢者や障害者など）への配慮の必要性を理解するための研修を実施</a:t>
            </a:r>
          </a:p>
        </p:txBody>
      </p:sp>
      <p:cxnSp>
        <p:nvCxnSpPr>
          <p:cNvPr id="55" name="直線矢印コネクタ 54">
            <a:extLst>
              <a:ext uri="{FF2B5EF4-FFF2-40B4-BE49-F238E27FC236}">
                <a16:creationId xmlns:a16="http://schemas.microsoft.com/office/drawing/2014/main" xmlns="" id="{5E0CCC21-382A-4E8E-ABD5-6973E3F7B19C}"/>
              </a:ext>
            </a:extLst>
          </p:cNvPr>
          <p:cNvCxnSpPr>
            <a:cxnSpLocks/>
            <a:stCxn id="52" idx="2"/>
            <a:endCxn id="53" idx="0"/>
          </p:cNvCxnSpPr>
          <p:nvPr/>
        </p:nvCxnSpPr>
        <p:spPr>
          <a:xfrm>
            <a:off x="7531488" y="4684631"/>
            <a:ext cx="0" cy="215435"/>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xmlns="" id="{B7837626-F525-4089-95F7-E6A069CFA37F}"/>
              </a:ext>
            </a:extLst>
          </p:cNvPr>
          <p:cNvCxnSpPr>
            <a:cxnSpLocks/>
            <a:stCxn id="53" idx="2"/>
            <a:endCxn id="54" idx="0"/>
          </p:cNvCxnSpPr>
          <p:nvPr/>
        </p:nvCxnSpPr>
        <p:spPr>
          <a:xfrm>
            <a:off x="7531488" y="5530066"/>
            <a:ext cx="0" cy="176616"/>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57" name="四角形: 角を丸くする 56">
            <a:extLst>
              <a:ext uri="{FF2B5EF4-FFF2-40B4-BE49-F238E27FC236}">
                <a16:creationId xmlns:a16="http://schemas.microsoft.com/office/drawing/2014/main" xmlns="" id="{D7C72D50-24D1-4AFF-8F8F-97339E6B62A0}"/>
              </a:ext>
            </a:extLst>
          </p:cNvPr>
          <p:cNvSpPr/>
          <p:nvPr/>
        </p:nvSpPr>
        <p:spPr>
          <a:xfrm>
            <a:off x="3343788" y="5907501"/>
            <a:ext cx="2592000" cy="682141"/>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just"/>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区避難所（救援センター）に</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1</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名以上女性職員を配備すること等を計画に明記</a:t>
            </a:r>
          </a:p>
        </p:txBody>
      </p:sp>
      <p:cxnSp>
        <p:nvCxnSpPr>
          <p:cNvPr id="58" name="直線矢印コネクタ 57">
            <a:extLst>
              <a:ext uri="{FF2B5EF4-FFF2-40B4-BE49-F238E27FC236}">
                <a16:creationId xmlns:a16="http://schemas.microsoft.com/office/drawing/2014/main" xmlns="" id="{CFE2FA61-165D-4A4C-880A-753656A12994}"/>
              </a:ext>
            </a:extLst>
          </p:cNvPr>
          <p:cNvCxnSpPr>
            <a:cxnSpLocks/>
            <a:stCxn id="36" idx="2"/>
            <a:endCxn id="37" idx="0"/>
          </p:cNvCxnSpPr>
          <p:nvPr/>
        </p:nvCxnSpPr>
        <p:spPr>
          <a:xfrm>
            <a:off x="4639788" y="4648653"/>
            <a:ext cx="0" cy="413413"/>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xmlns="" id="{43E223B2-8161-4750-ACB7-5ADB3115B745}"/>
              </a:ext>
            </a:extLst>
          </p:cNvPr>
          <p:cNvCxnSpPr>
            <a:cxnSpLocks/>
            <a:stCxn id="37" idx="2"/>
            <a:endCxn id="57" idx="0"/>
          </p:cNvCxnSpPr>
          <p:nvPr/>
        </p:nvCxnSpPr>
        <p:spPr>
          <a:xfrm>
            <a:off x="4639788" y="5530066"/>
            <a:ext cx="0" cy="377435"/>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96" name="テキスト ボックス 95">
            <a:extLst>
              <a:ext uri="{FF2B5EF4-FFF2-40B4-BE49-F238E27FC236}">
                <a16:creationId xmlns:a16="http://schemas.microsoft.com/office/drawing/2014/main" xmlns="" id="{D8640CBB-6A06-4464-A8A4-955729208521}"/>
              </a:ext>
            </a:extLst>
          </p:cNvPr>
          <p:cNvSpPr txBox="1"/>
          <p:nvPr/>
        </p:nvSpPr>
        <p:spPr>
          <a:xfrm>
            <a:off x="316512" y="3726551"/>
            <a:ext cx="2727576" cy="216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kumimoji="1" sz="1600" b="1">
                <a:solidFill>
                  <a:schemeClr val="bg1"/>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t>取組みの概要</a:t>
            </a:r>
            <a:r>
              <a:rPr lang="ja-JP" altLang="en-US" sz="1200" b="0" dirty="0"/>
              <a:t>➀の背景・経緯</a:t>
            </a:r>
          </a:p>
        </p:txBody>
      </p:sp>
      <p:sp>
        <p:nvSpPr>
          <p:cNvPr id="97" name="テキスト ボックス 96">
            <a:extLst>
              <a:ext uri="{FF2B5EF4-FFF2-40B4-BE49-F238E27FC236}">
                <a16:creationId xmlns:a16="http://schemas.microsoft.com/office/drawing/2014/main" xmlns="" id="{0CDD9555-1F9A-4C3B-8CDC-CA0F2F586077}"/>
              </a:ext>
            </a:extLst>
          </p:cNvPr>
          <p:cNvSpPr txBox="1"/>
          <p:nvPr/>
        </p:nvSpPr>
        <p:spPr>
          <a:xfrm>
            <a:off x="3343788" y="3726551"/>
            <a:ext cx="2592000" cy="216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kumimoji="1" sz="1600" b="1">
                <a:solidFill>
                  <a:schemeClr val="bg1"/>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t>取組みの概要②</a:t>
            </a:r>
            <a:r>
              <a:rPr lang="ja-JP" altLang="en-US" sz="1200" b="0" dirty="0"/>
              <a:t>の背景・経緯</a:t>
            </a:r>
            <a:endParaRPr lang="ja-JP" altLang="en-US" sz="1200" dirty="0"/>
          </a:p>
        </p:txBody>
      </p:sp>
      <p:sp>
        <p:nvSpPr>
          <p:cNvPr id="98" name="テキスト ボックス 97">
            <a:extLst>
              <a:ext uri="{FF2B5EF4-FFF2-40B4-BE49-F238E27FC236}">
                <a16:creationId xmlns:a16="http://schemas.microsoft.com/office/drawing/2014/main" xmlns="" id="{06FED086-DDF8-4140-B4EF-4FD566809159}"/>
              </a:ext>
            </a:extLst>
          </p:cNvPr>
          <p:cNvSpPr txBox="1"/>
          <p:nvPr/>
        </p:nvSpPr>
        <p:spPr>
          <a:xfrm>
            <a:off x="6235488" y="3726551"/>
            <a:ext cx="2592000" cy="2160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kumimoji="1" sz="1600" b="1">
                <a:solidFill>
                  <a:schemeClr val="bg1"/>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200" dirty="0"/>
              <a:t>取組みの概要③</a:t>
            </a:r>
            <a:r>
              <a:rPr lang="ja-JP" altLang="en-US" sz="1200" b="0" dirty="0"/>
              <a:t>の背景・経緯</a:t>
            </a:r>
            <a:endParaRPr lang="ja-JP" altLang="en-US" sz="1200" dirty="0"/>
          </a:p>
        </p:txBody>
      </p:sp>
      <p:graphicFrame>
        <p:nvGraphicFramePr>
          <p:cNvPr id="30" name="表 6">
            <a:extLst>
              <a:ext uri="{FF2B5EF4-FFF2-40B4-BE49-F238E27FC236}">
                <a16:creationId xmlns:a16="http://schemas.microsoft.com/office/drawing/2014/main" xmlns="" id="{372AC04B-FA5B-4059-A8C3-7F09B3114075}"/>
              </a:ext>
            </a:extLst>
          </p:cNvPr>
          <p:cNvGraphicFramePr>
            <a:graphicFrameLocks noGrp="1"/>
          </p:cNvGraphicFramePr>
          <p:nvPr>
            <p:extLst>
              <p:ext uri="{D42A27DB-BD31-4B8C-83A1-F6EECF244321}">
                <p14:modId xmlns:p14="http://schemas.microsoft.com/office/powerpoint/2010/main" val="4201746671"/>
              </p:ext>
            </p:extLst>
          </p:nvPr>
        </p:nvGraphicFramePr>
        <p:xfrm>
          <a:off x="41148" y="36576"/>
          <a:ext cx="9061704" cy="73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73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1</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０</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災害対策本部の本部員に女性を配置</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地域防災計画に男女共同参画の視点を導入</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豊島区</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Tree>
    <p:extLst>
      <p:ext uri="{BB962C8B-B14F-4D97-AF65-F5344CB8AC3E}">
        <p14:creationId xmlns:p14="http://schemas.microsoft.com/office/powerpoint/2010/main" val="165679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四角形: 角を丸くする 19">
            <a:extLst>
              <a:ext uri="{FF2B5EF4-FFF2-40B4-BE49-F238E27FC236}">
                <a16:creationId xmlns:a16="http://schemas.microsoft.com/office/drawing/2014/main" xmlns="" id="{AF40D5F7-EE45-4581-AFFF-097B0A1DC34A}"/>
              </a:ext>
            </a:extLst>
          </p:cNvPr>
          <p:cNvSpPr/>
          <p:nvPr/>
        </p:nvSpPr>
        <p:spPr>
          <a:xfrm>
            <a:off x="432001" y="1793016"/>
            <a:ext cx="8279998" cy="4275844"/>
          </a:xfrm>
          <a:prstGeom prst="roundRect">
            <a:avLst>
              <a:gd name="adj" fmla="val 4997"/>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xmlns="" id="{04B89117-7788-4105-A66A-4C6099BC347E}"/>
              </a:ext>
            </a:extLst>
          </p:cNvPr>
          <p:cNvSpPr txBox="1"/>
          <p:nvPr/>
        </p:nvSpPr>
        <p:spPr>
          <a:xfrm>
            <a:off x="172578" y="921759"/>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a:solidFill>
                  <a:srgbClr val="0041FF"/>
                </a:solidFill>
                <a:latin typeface="BIZ UDPゴシック" panose="020B0400000000000000" pitchFamily="50" charset="-128"/>
                <a:ea typeface="BIZ UDPゴシック" panose="020B0400000000000000" pitchFamily="50" charset="-128"/>
              </a:rPr>
              <a:t>取組内容</a:t>
            </a:r>
          </a:p>
        </p:txBody>
      </p:sp>
      <p:sp>
        <p:nvSpPr>
          <p:cNvPr id="6" name="テキスト ボックス 5">
            <a:extLst>
              <a:ext uri="{FF2B5EF4-FFF2-40B4-BE49-F238E27FC236}">
                <a16:creationId xmlns:a16="http://schemas.microsoft.com/office/drawing/2014/main" xmlns="" id="{221E9D96-6DD8-411E-9D2B-A47737EE122C}"/>
              </a:ext>
            </a:extLst>
          </p:cNvPr>
          <p:cNvSpPr txBox="1"/>
          <p:nvPr/>
        </p:nvSpPr>
        <p:spPr>
          <a:xfrm>
            <a:off x="190864" y="1230854"/>
            <a:ext cx="8617856" cy="338554"/>
          </a:xfrm>
          <a:prstGeom prst="rect">
            <a:avLst/>
          </a:prstGeom>
          <a:noFill/>
        </p:spPr>
        <p:txBody>
          <a:bodyPr wrap="square" rtlCol="0">
            <a:spAutoFit/>
          </a:bodyPr>
          <a:lstStyle/>
          <a:p>
            <a:pPr marL="342900" indent="-342900">
              <a:buFont typeface="+mj-ea"/>
              <a:buAutoNum type="circleNumDbPlain"/>
            </a:pPr>
            <a:r>
              <a:rPr kumimoji="1" lang="ja-JP" altLang="en-US" sz="1600" b="1" dirty="0">
                <a:solidFill>
                  <a:srgbClr val="0041FF"/>
                </a:solidFill>
                <a:latin typeface="BIZ UDPゴシック" panose="020B0400000000000000" pitchFamily="50" charset="-128"/>
                <a:ea typeface="BIZ UDPゴシック" panose="020B0400000000000000" pitchFamily="50" charset="-128"/>
              </a:rPr>
              <a:t>災害対策本部の本部員に男女平等推進センター所長を配置するよう計画に明記</a:t>
            </a:r>
          </a:p>
        </p:txBody>
      </p:sp>
      <p:sp>
        <p:nvSpPr>
          <p:cNvPr id="15" name="スライド番号プレースホルダー 2">
            <a:extLst>
              <a:ext uri="{FF2B5EF4-FFF2-40B4-BE49-F238E27FC236}">
                <a16:creationId xmlns:a16="http://schemas.microsoft.com/office/drawing/2014/main" xmlns="" id="{9B7D8609-9454-4A6C-8169-07979B294AA5}"/>
              </a:ext>
            </a:extLst>
          </p:cNvPr>
          <p:cNvSpPr>
            <a:spLocks noGrp="1"/>
          </p:cNvSpPr>
          <p:nvPr>
            <p:ph type="sldNum" sz="quarter" idx="12"/>
          </p:nvPr>
        </p:nvSpPr>
        <p:spPr>
          <a:xfrm>
            <a:off x="7086600" y="6507583"/>
            <a:ext cx="2057400" cy="365125"/>
          </a:xfrm>
        </p:spPr>
        <p:txBody>
          <a:bodyPr/>
          <a:lstStyle/>
          <a:p>
            <a:r>
              <a:rPr kumimoji="1" lang="ja-JP" altLang="en-US"/>
              <a:t>２／６</a:t>
            </a:r>
          </a:p>
        </p:txBody>
      </p:sp>
      <p:graphicFrame>
        <p:nvGraphicFramePr>
          <p:cNvPr id="26" name="表 6">
            <a:extLst>
              <a:ext uri="{FF2B5EF4-FFF2-40B4-BE49-F238E27FC236}">
                <a16:creationId xmlns:a16="http://schemas.microsoft.com/office/drawing/2014/main" xmlns="" id="{37966BD5-1720-4DD7-83DE-DBD75772D7C4}"/>
              </a:ext>
            </a:extLst>
          </p:cNvPr>
          <p:cNvGraphicFramePr>
            <a:graphicFrameLocks noGrp="1"/>
          </p:cNvGraphicFramePr>
          <p:nvPr>
            <p:extLst>
              <p:ext uri="{D42A27DB-BD31-4B8C-83A1-F6EECF244321}">
                <p14:modId xmlns:p14="http://schemas.microsoft.com/office/powerpoint/2010/main" val="362838186"/>
              </p:ext>
            </p:extLst>
          </p:nvPr>
        </p:nvGraphicFramePr>
        <p:xfrm>
          <a:off x="41148" y="36576"/>
          <a:ext cx="9061704" cy="73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730800">
                <a:tc>
                  <a:txBody>
                    <a:bodyPr/>
                    <a:lstStyle/>
                    <a:p>
                      <a:pPr algn="ctr"/>
                      <a:r>
                        <a:rPr kumimoji="1" lang="ja-JP" altLang="en-US" sz="1400" b="1">
                          <a:solidFill>
                            <a:schemeClr val="bg1"/>
                          </a:solidFill>
                          <a:latin typeface="BIZ UDPゴシック" panose="020B0400000000000000" pitchFamily="50" charset="-128"/>
                          <a:ea typeface="BIZ UDPゴシック" panose="020B0400000000000000" pitchFamily="50" charset="-128"/>
                        </a:rPr>
                        <a:t>事例</a:t>
                      </a:r>
                      <a:r>
                        <a:rPr kumimoji="1" lang="en-US" altLang="ja-JP" sz="1400" b="1">
                          <a:solidFill>
                            <a:schemeClr val="bg1"/>
                          </a:solidFill>
                          <a:latin typeface="BIZ UDPゴシック" panose="020B0400000000000000" pitchFamily="50" charset="-128"/>
                          <a:ea typeface="BIZ UDPゴシック" panose="020B0400000000000000" pitchFamily="50" charset="-128"/>
                        </a:rPr>
                        <a:t>1</a:t>
                      </a:r>
                      <a:r>
                        <a:rPr kumimoji="1" lang="ja-JP" altLang="en-US" sz="1400" b="1">
                          <a:solidFill>
                            <a:schemeClr val="bg1"/>
                          </a:solidFill>
                          <a:latin typeface="BIZ UDPゴシック" panose="020B0400000000000000" pitchFamily="50" charset="-128"/>
                          <a:ea typeface="BIZ UDPゴシック" panose="020B0400000000000000" pitchFamily="50" charset="-128"/>
                        </a:rPr>
                        <a:t>０</a:t>
                      </a:r>
                      <a:endParaRPr kumimoji="1" lang="en-US" altLang="ja-JP" sz="1400" b="1">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災害対策本部の本部員に女性を配置</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地域防災計画に男女共同参画の視点を導入</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豊島区</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29" name="テキスト ボックス 28">
            <a:extLst>
              <a:ext uri="{FF2B5EF4-FFF2-40B4-BE49-F238E27FC236}">
                <a16:creationId xmlns:a16="http://schemas.microsoft.com/office/drawing/2014/main" xmlns="" id="{46A7573D-32E4-4F0F-A816-807F90B0755D}"/>
              </a:ext>
            </a:extLst>
          </p:cNvPr>
          <p:cNvSpPr txBox="1"/>
          <p:nvPr/>
        </p:nvSpPr>
        <p:spPr>
          <a:xfrm>
            <a:off x="630942" y="2235934"/>
            <a:ext cx="2616702" cy="2754600"/>
          </a:xfrm>
          <a:prstGeom prst="rect">
            <a:avLst/>
          </a:prstGeom>
          <a:noFill/>
        </p:spPr>
        <p:txBody>
          <a:bodyPr wrap="square">
            <a:spAutoFit/>
          </a:bodyPr>
          <a:lstStyle/>
          <a:p>
            <a:pPr marL="173038" indent="-173038" algn="just">
              <a:spcAft>
                <a:spcPts val="6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災害時に、厳しい状況に置かれやすい女性に対して考慮しなくてはならない点は様々であり、女性の視点からどのように対応していくべきかといった点で、庁内で合意。</a:t>
            </a:r>
          </a:p>
          <a:p>
            <a:pPr marL="173038" indent="-173038" algn="just">
              <a:spcAft>
                <a:spcPts val="6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災害対策本部の本部員に、</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男女平等推進センターの</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所長を配置することで、女性の視点からの意見を生かせる体制とすることとし、地域防災計画に定めた。</a:t>
            </a:r>
          </a:p>
        </p:txBody>
      </p:sp>
      <p:sp>
        <p:nvSpPr>
          <p:cNvPr id="30" name="テキスト ボックス 29">
            <a:extLst>
              <a:ext uri="{FF2B5EF4-FFF2-40B4-BE49-F238E27FC236}">
                <a16:creationId xmlns:a16="http://schemas.microsoft.com/office/drawing/2014/main" xmlns="" id="{211FE207-9642-4D90-9C79-6E22F1F11CD1}"/>
              </a:ext>
            </a:extLst>
          </p:cNvPr>
          <p:cNvSpPr txBox="1"/>
          <p:nvPr/>
        </p:nvSpPr>
        <p:spPr>
          <a:xfrm>
            <a:off x="3446586" y="5608146"/>
            <a:ext cx="5066472" cy="261610"/>
          </a:xfrm>
          <a:prstGeom prst="rect">
            <a:avLst/>
          </a:prstGeom>
          <a:noFill/>
        </p:spPr>
        <p:txBody>
          <a:bodyPr wrap="square" rtlCol="0">
            <a:spAutoFit/>
          </a:bodyPr>
          <a:lstStyle/>
          <a:p>
            <a:pPr algn="ct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災害対策本部組織図</a:t>
            </a:r>
          </a:p>
        </p:txBody>
      </p:sp>
      <p:pic>
        <p:nvPicPr>
          <p:cNvPr id="3" name="図 2">
            <a:extLst>
              <a:ext uri="{FF2B5EF4-FFF2-40B4-BE49-F238E27FC236}">
                <a16:creationId xmlns:a16="http://schemas.microsoft.com/office/drawing/2014/main" xmlns="" id="{CC9DCE27-1B75-4FF6-84EB-44A34F75F2A4}"/>
              </a:ext>
            </a:extLst>
          </p:cNvPr>
          <p:cNvPicPr>
            <a:picLocks noChangeAspect="1"/>
          </p:cNvPicPr>
          <p:nvPr/>
        </p:nvPicPr>
        <p:blipFill>
          <a:blip r:embed="rId3"/>
          <a:stretch>
            <a:fillRect/>
          </a:stretch>
        </p:blipFill>
        <p:spPr>
          <a:xfrm>
            <a:off x="3446586" y="2139429"/>
            <a:ext cx="5066472" cy="3375914"/>
          </a:xfrm>
          <a:prstGeom prst="rect">
            <a:avLst/>
          </a:prstGeom>
        </p:spPr>
      </p:pic>
    </p:spTree>
    <p:extLst>
      <p:ext uri="{BB962C8B-B14F-4D97-AF65-F5344CB8AC3E}">
        <p14:creationId xmlns:p14="http://schemas.microsoft.com/office/powerpoint/2010/main" val="315622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xmlns="" id="{A2F57A33-39E0-4FC0-AB33-82BFB1244E70}"/>
              </a:ext>
            </a:extLst>
          </p:cNvPr>
          <p:cNvSpPr/>
          <p:nvPr/>
        </p:nvSpPr>
        <p:spPr>
          <a:xfrm>
            <a:off x="455423" y="1682684"/>
            <a:ext cx="8279998" cy="4504723"/>
          </a:xfrm>
          <a:prstGeom prst="roundRect">
            <a:avLst>
              <a:gd name="adj" fmla="val 7578"/>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xmlns="" id="{30171FA6-17ED-4A78-A327-0A6D7398916E}"/>
              </a:ext>
            </a:extLst>
          </p:cNvPr>
          <p:cNvSpPr txBox="1"/>
          <p:nvPr/>
        </p:nvSpPr>
        <p:spPr>
          <a:xfrm>
            <a:off x="172578" y="801825"/>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a:solidFill>
                  <a:srgbClr val="0041FF"/>
                </a:solidFill>
                <a:latin typeface="BIZ UDPゴシック" panose="020B0400000000000000" pitchFamily="50" charset="-128"/>
                <a:ea typeface="BIZ UDPゴシック" panose="020B0400000000000000" pitchFamily="50" charset="-128"/>
              </a:rPr>
              <a:t>取組内容</a:t>
            </a:r>
          </a:p>
        </p:txBody>
      </p:sp>
      <p:sp>
        <p:nvSpPr>
          <p:cNvPr id="4" name="テキスト ボックス 3">
            <a:extLst>
              <a:ext uri="{FF2B5EF4-FFF2-40B4-BE49-F238E27FC236}">
                <a16:creationId xmlns:a16="http://schemas.microsoft.com/office/drawing/2014/main" xmlns="" id="{49DF20F5-4233-4FC7-A224-5EB22C9819B8}"/>
              </a:ext>
            </a:extLst>
          </p:cNvPr>
          <p:cNvSpPr txBox="1"/>
          <p:nvPr/>
        </p:nvSpPr>
        <p:spPr>
          <a:xfrm>
            <a:off x="190863" y="1110919"/>
            <a:ext cx="8202083" cy="338554"/>
          </a:xfrm>
          <a:prstGeom prst="rect">
            <a:avLst/>
          </a:prstGeom>
          <a:noFill/>
        </p:spPr>
        <p:txBody>
          <a:bodyPr wrap="square" rtlCol="0">
            <a:spAutoFit/>
          </a:bodyPr>
          <a:lstStyle/>
          <a:p>
            <a:pPr marL="342900" indent="-342900">
              <a:buFont typeface="+mj-ea"/>
              <a:buAutoNum type="circleNumDbPlain" startAt="2"/>
            </a:pPr>
            <a:r>
              <a:rPr kumimoji="1" lang="ja-JP" altLang="en-US" sz="1600" b="1" dirty="0">
                <a:solidFill>
                  <a:srgbClr val="0041FF"/>
                </a:solidFill>
                <a:latin typeface="BIZ UDPゴシック" panose="020B0400000000000000" pitchFamily="50" charset="-128"/>
                <a:ea typeface="BIZ UDPゴシック" panose="020B0400000000000000" pitchFamily="50" charset="-128"/>
              </a:rPr>
              <a:t>区避難所（救援センター）に１名以上女性を配備すること等を計画に明記</a:t>
            </a:r>
          </a:p>
        </p:txBody>
      </p:sp>
      <p:graphicFrame>
        <p:nvGraphicFramePr>
          <p:cNvPr id="6" name="表 6">
            <a:extLst>
              <a:ext uri="{FF2B5EF4-FFF2-40B4-BE49-F238E27FC236}">
                <a16:creationId xmlns:a16="http://schemas.microsoft.com/office/drawing/2014/main" xmlns="" id="{BC3885CC-75E0-45EE-85E4-B0E694C350C2}"/>
              </a:ext>
            </a:extLst>
          </p:cNvPr>
          <p:cNvGraphicFramePr>
            <a:graphicFrameLocks noGrp="1"/>
          </p:cNvGraphicFramePr>
          <p:nvPr>
            <p:extLst>
              <p:ext uri="{D42A27DB-BD31-4B8C-83A1-F6EECF244321}">
                <p14:modId xmlns:p14="http://schemas.microsoft.com/office/powerpoint/2010/main" val="3943290728"/>
              </p:ext>
            </p:extLst>
          </p:nvPr>
        </p:nvGraphicFramePr>
        <p:xfrm>
          <a:off x="41148" y="36576"/>
          <a:ext cx="9061704" cy="73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730800">
                <a:tc>
                  <a:txBody>
                    <a:bodyPr/>
                    <a:lstStyle/>
                    <a:p>
                      <a:pPr algn="ctr"/>
                      <a:r>
                        <a:rPr kumimoji="1" lang="ja-JP" altLang="en-US" sz="1400" b="1">
                          <a:solidFill>
                            <a:schemeClr val="bg1"/>
                          </a:solidFill>
                          <a:latin typeface="BIZ UDPゴシック" panose="020B0400000000000000" pitchFamily="50" charset="-128"/>
                          <a:ea typeface="BIZ UDPゴシック" panose="020B0400000000000000" pitchFamily="50" charset="-128"/>
                        </a:rPr>
                        <a:t>事例</a:t>
                      </a:r>
                      <a:r>
                        <a:rPr kumimoji="1" lang="en-US" altLang="ja-JP" sz="1400" b="1">
                          <a:solidFill>
                            <a:schemeClr val="bg1"/>
                          </a:solidFill>
                          <a:latin typeface="BIZ UDPゴシック" panose="020B0400000000000000" pitchFamily="50" charset="-128"/>
                          <a:ea typeface="BIZ UDPゴシック" panose="020B0400000000000000" pitchFamily="50" charset="-128"/>
                        </a:rPr>
                        <a:t>1</a:t>
                      </a:r>
                      <a:r>
                        <a:rPr kumimoji="1" lang="ja-JP" altLang="en-US" sz="1400" b="1">
                          <a:solidFill>
                            <a:schemeClr val="bg1"/>
                          </a:solidFill>
                          <a:latin typeface="BIZ UDPゴシック" panose="020B0400000000000000" pitchFamily="50" charset="-128"/>
                          <a:ea typeface="BIZ UDPゴシック" panose="020B0400000000000000" pitchFamily="50" charset="-128"/>
                        </a:rPr>
                        <a:t>０</a:t>
                      </a:r>
                      <a:endParaRPr kumimoji="1" lang="en-US" altLang="ja-JP" sz="1400" b="1">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災害対策本部の本部員に女性を配置</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地域防災計画に男女共同参画の視点を導入</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豊島区</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grpSp>
        <p:nvGrpSpPr>
          <p:cNvPr id="14" name="グループ化 13">
            <a:extLst>
              <a:ext uri="{FF2B5EF4-FFF2-40B4-BE49-F238E27FC236}">
                <a16:creationId xmlns:a16="http://schemas.microsoft.com/office/drawing/2014/main" xmlns="" id="{5F4A3D81-37E5-4953-A6A4-62D8E85AC430}"/>
              </a:ext>
            </a:extLst>
          </p:cNvPr>
          <p:cNvGrpSpPr/>
          <p:nvPr/>
        </p:nvGrpSpPr>
        <p:grpSpPr>
          <a:xfrm>
            <a:off x="4674384" y="3068980"/>
            <a:ext cx="3750551" cy="2491718"/>
            <a:chOff x="4595422" y="2789731"/>
            <a:chExt cx="3750551" cy="2491718"/>
          </a:xfrm>
        </p:grpSpPr>
        <p:pic>
          <p:nvPicPr>
            <p:cNvPr id="10" name="図 9">
              <a:extLst>
                <a:ext uri="{FF2B5EF4-FFF2-40B4-BE49-F238E27FC236}">
                  <a16:creationId xmlns:a16="http://schemas.microsoft.com/office/drawing/2014/main" xmlns="" id="{7BA15D92-6CDF-42DD-9BE1-0E9D67AB34A1}"/>
                </a:ext>
              </a:extLst>
            </p:cNvPr>
            <p:cNvPicPr>
              <a:picLocks noChangeAspect="1"/>
            </p:cNvPicPr>
            <p:nvPr/>
          </p:nvPicPr>
          <p:blipFill rotWithShape="1">
            <a:blip r:embed="rId3"/>
            <a:srcRect l="13833" t="19821" r="15278" b="2380"/>
            <a:stretch/>
          </p:blipFill>
          <p:spPr>
            <a:xfrm>
              <a:off x="4595422" y="2789731"/>
              <a:ext cx="3750551" cy="2491718"/>
            </a:xfrm>
            <a:prstGeom prst="rect">
              <a:avLst/>
            </a:prstGeom>
            <a:ln>
              <a:solidFill>
                <a:schemeClr val="tx1">
                  <a:lumMod val="75000"/>
                  <a:lumOff val="25000"/>
                </a:schemeClr>
              </a:solidFill>
            </a:ln>
          </p:spPr>
        </p:pic>
        <p:cxnSp>
          <p:nvCxnSpPr>
            <p:cNvPr id="12" name="直線コネクタ 11">
              <a:extLst>
                <a:ext uri="{FF2B5EF4-FFF2-40B4-BE49-F238E27FC236}">
                  <a16:creationId xmlns:a16="http://schemas.microsoft.com/office/drawing/2014/main" xmlns="" id="{3708B33A-7FA7-4891-8637-06C8C33E82AA}"/>
                </a:ext>
              </a:extLst>
            </p:cNvPr>
            <p:cNvCxnSpPr>
              <a:cxnSpLocks/>
            </p:cNvCxnSpPr>
            <p:nvPr/>
          </p:nvCxnSpPr>
          <p:spPr>
            <a:xfrm>
              <a:off x="7366000" y="3553895"/>
              <a:ext cx="8280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xmlns="" id="{CBC79F77-BF0F-48A9-9BE2-23E9A4909386}"/>
                </a:ext>
              </a:extLst>
            </p:cNvPr>
            <p:cNvCxnSpPr>
              <a:cxnSpLocks/>
            </p:cNvCxnSpPr>
            <p:nvPr/>
          </p:nvCxnSpPr>
          <p:spPr>
            <a:xfrm>
              <a:off x="4909753" y="3683435"/>
              <a:ext cx="7560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7" name="テキスト ボックス 16">
            <a:extLst>
              <a:ext uri="{FF2B5EF4-FFF2-40B4-BE49-F238E27FC236}">
                <a16:creationId xmlns:a16="http://schemas.microsoft.com/office/drawing/2014/main" xmlns="" id="{306DCB3E-A4BA-4290-B5B7-D37A1F24B80A}"/>
              </a:ext>
            </a:extLst>
          </p:cNvPr>
          <p:cNvSpPr txBox="1"/>
          <p:nvPr/>
        </p:nvSpPr>
        <p:spPr>
          <a:xfrm>
            <a:off x="677917" y="2040211"/>
            <a:ext cx="3797525" cy="738664"/>
          </a:xfrm>
          <a:prstGeom prst="rect">
            <a:avLst/>
          </a:prstGeom>
          <a:noFill/>
        </p:spPr>
        <p:txBody>
          <a:bodyPr wrap="square">
            <a:spAutoFit/>
          </a:bodyPr>
          <a:lstStyle/>
          <a:p>
            <a:pPr marL="173038" indent="-173038" algn="just">
              <a:spcAft>
                <a:spcPts val="6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地域防災計画を変更し、区内35カ所の救援センターを開設する際には、可能な限り</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1</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名以上の女性職員を配備することを記載。</a:t>
            </a:r>
          </a:p>
        </p:txBody>
      </p:sp>
      <p:sp>
        <p:nvSpPr>
          <p:cNvPr id="18" name="テキスト ボックス 17">
            <a:extLst>
              <a:ext uri="{FF2B5EF4-FFF2-40B4-BE49-F238E27FC236}">
                <a16:creationId xmlns:a16="http://schemas.microsoft.com/office/drawing/2014/main" xmlns="" id="{CE8F4389-99C1-4A43-AF63-45BAE7576576}"/>
              </a:ext>
            </a:extLst>
          </p:cNvPr>
          <p:cNvSpPr txBox="1"/>
          <p:nvPr/>
        </p:nvSpPr>
        <p:spPr>
          <a:xfrm>
            <a:off x="4595422" y="2040211"/>
            <a:ext cx="3797525" cy="1246495"/>
          </a:xfrm>
          <a:prstGeom prst="rect">
            <a:avLst/>
          </a:prstGeom>
          <a:noFill/>
        </p:spPr>
        <p:txBody>
          <a:bodyPr wrap="square">
            <a:spAutoFit/>
          </a:bodyPr>
          <a:lstStyle/>
          <a:p>
            <a:pPr marL="173038" indent="-173038" algn="just">
              <a:spcAft>
                <a:spcPts val="6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その他、住民主体の救援センターでの運営においても、必ず女性が一定の割合は参加</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するよう配慮すること等、女性の視点を踏まえた対策を記載。</a:t>
            </a:r>
          </a:p>
          <a:p>
            <a:pPr marL="173038" indent="-173038" algn="just">
              <a:spcAft>
                <a:spcPts val="600"/>
              </a:spcAft>
              <a:buFont typeface="Wingdings" panose="05000000000000000000" pitchFamily="2" charset="2"/>
              <a:buChar char="l"/>
            </a:pPr>
            <a:endPar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xmlns="" id="{5FA9366F-15D0-4D61-8A65-88E347C0CD13}"/>
              </a:ext>
            </a:extLst>
          </p:cNvPr>
          <p:cNvSpPr txBox="1"/>
          <p:nvPr/>
        </p:nvSpPr>
        <p:spPr>
          <a:xfrm>
            <a:off x="744592" y="5598798"/>
            <a:ext cx="3750551" cy="261610"/>
          </a:xfrm>
          <a:prstGeom prst="rect">
            <a:avLst/>
          </a:prstGeom>
          <a:noFill/>
        </p:spPr>
        <p:txBody>
          <a:bodyPr wrap="square">
            <a:spAutoFit/>
          </a:bodyPr>
          <a:lstStyle/>
          <a:p>
            <a:pPr algn="ct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豊島区地域防災計画（案）　Ⅲ風水害対策編より　</a:t>
            </a:r>
          </a:p>
        </p:txBody>
      </p:sp>
      <p:sp>
        <p:nvSpPr>
          <p:cNvPr id="22" name="テキスト ボックス 21">
            <a:extLst>
              <a:ext uri="{FF2B5EF4-FFF2-40B4-BE49-F238E27FC236}">
                <a16:creationId xmlns:a16="http://schemas.microsoft.com/office/drawing/2014/main" xmlns="" id="{94196840-040C-4969-8EF6-956913FA4F4F}"/>
              </a:ext>
            </a:extLst>
          </p:cNvPr>
          <p:cNvSpPr txBox="1"/>
          <p:nvPr/>
        </p:nvSpPr>
        <p:spPr>
          <a:xfrm>
            <a:off x="4689062" y="5598798"/>
            <a:ext cx="3773973" cy="261610"/>
          </a:xfrm>
          <a:prstGeom prst="rect">
            <a:avLst/>
          </a:prstGeom>
          <a:noFill/>
        </p:spPr>
        <p:txBody>
          <a:bodyPr wrap="square">
            <a:spAutoFit/>
          </a:bodyPr>
          <a:lstStyle/>
          <a:p>
            <a:pPr algn="ct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豊島区地域防災計画　Ⅱ震災対策編より　</a:t>
            </a:r>
          </a:p>
        </p:txBody>
      </p:sp>
      <p:pic>
        <p:nvPicPr>
          <p:cNvPr id="15" name="図 14">
            <a:extLst>
              <a:ext uri="{FF2B5EF4-FFF2-40B4-BE49-F238E27FC236}">
                <a16:creationId xmlns:a16="http://schemas.microsoft.com/office/drawing/2014/main" xmlns="" id="{2676922F-9F1F-40C6-B0CD-77F9587F0367}"/>
              </a:ext>
            </a:extLst>
          </p:cNvPr>
          <p:cNvPicPr>
            <a:picLocks noChangeAspect="1"/>
          </p:cNvPicPr>
          <p:nvPr/>
        </p:nvPicPr>
        <p:blipFill>
          <a:blip r:embed="rId4"/>
          <a:stretch>
            <a:fillRect/>
          </a:stretch>
        </p:blipFill>
        <p:spPr>
          <a:xfrm>
            <a:off x="721164" y="3076698"/>
            <a:ext cx="3817874" cy="2491200"/>
          </a:xfrm>
          <a:prstGeom prst="rect">
            <a:avLst/>
          </a:prstGeom>
          <a:ln>
            <a:solidFill>
              <a:schemeClr val="tx1">
                <a:lumMod val="75000"/>
                <a:lumOff val="25000"/>
              </a:schemeClr>
            </a:solidFill>
          </a:ln>
        </p:spPr>
      </p:pic>
      <p:cxnSp>
        <p:nvCxnSpPr>
          <p:cNvPr id="19" name="直線コネクタ 18">
            <a:extLst>
              <a:ext uri="{FF2B5EF4-FFF2-40B4-BE49-F238E27FC236}">
                <a16:creationId xmlns:a16="http://schemas.microsoft.com/office/drawing/2014/main" xmlns="" id="{943E0138-D203-407C-8435-2CEDDA62146A}"/>
              </a:ext>
            </a:extLst>
          </p:cNvPr>
          <p:cNvCxnSpPr/>
          <p:nvPr/>
        </p:nvCxnSpPr>
        <p:spPr>
          <a:xfrm>
            <a:off x="1449433" y="4963153"/>
            <a:ext cx="2983740" cy="0"/>
          </a:xfrm>
          <a:prstGeom prst="line">
            <a:avLst/>
          </a:prstGeom>
          <a:ln w="28575">
            <a:solidFill>
              <a:srgbClr val="FF2800"/>
            </a:solidFill>
          </a:ln>
        </p:spPr>
        <p:style>
          <a:lnRef idx="1">
            <a:schemeClr val="accent1"/>
          </a:lnRef>
          <a:fillRef idx="0">
            <a:schemeClr val="accent1"/>
          </a:fillRef>
          <a:effectRef idx="0">
            <a:schemeClr val="accent1"/>
          </a:effectRef>
          <a:fontRef idx="minor">
            <a:schemeClr val="tx1"/>
          </a:fontRef>
        </p:style>
      </p:cxnSp>
      <p:sp>
        <p:nvSpPr>
          <p:cNvPr id="21" name="スライド番号プレースホルダー 2">
            <a:extLst>
              <a:ext uri="{FF2B5EF4-FFF2-40B4-BE49-F238E27FC236}">
                <a16:creationId xmlns:a16="http://schemas.microsoft.com/office/drawing/2014/main" xmlns="" id="{C9E945BA-A0DF-4FA6-85C5-9E9ECE97966C}"/>
              </a:ext>
            </a:extLst>
          </p:cNvPr>
          <p:cNvSpPr>
            <a:spLocks noGrp="1"/>
          </p:cNvSpPr>
          <p:nvPr>
            <p:ph type="sldNum" sz="quarter" idx="12"/>
          </p:nvPr>
        </p:nvSpPr>
        <p:spPr>
          <a:xfrm>
            <a:off x="7086600" y="6507583"/>
            <a:ext cx="2057400" cy="365125"/>
          </a:xfrm>
        </p:spPr>
        <p:txBody>
          <a:bodyPr/>
          <a:lstStyle/>
          <a:p>
            <a:r>
              <a:rPr kumimoji="1" lang="ja-JP" altLang="en-US" dirty="0"/>
              <a:t>３／６</a:t>
            </a:r>
          </a:p>
        </p:txBody>
      </p:sp>
    </p:spTree>
    <p:extLst>
      <p:ext uri="{BB962C8B-B14F-4D97-AF65-F5344CB8AC3E}">
        <p14:creationId xmlns:p14="http://schemas.microsoft.com/office/powerpoint/2010/main" val="226192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四角形: 角を丸くする 27">
            <a:extLst>
              <a:ext uri="{FF2B5EF4-FFF2-40B4-BE49-F238E27FC236}">
                <a16:creationId xmlns:a16="http://schemas.microsoft.com/office/drawing/2014/main" xmlns="" id="{7A2CECD3-0EE4-4522-AADC-52D03DAD6B8C}"/>
              </a:ext>
            </a:extLst>
          </p:cNvPr>
          <p:cNvSpPr/>
          <p:nvPr/>
        </p:nvSpPr>
        <p:spPr>
          <a:xfrm>
            <a:off x="243602" y="1534765"/>
            <a:ext cx="8651496" cy="2566672"/>
          </a:xfrm>
          <a:prstGeom prst="roundRect">
            <a:avLst>
              <a:gd name="adj" fmla="val 7595"/>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xmlns="" id="{4222DB90-C9E6-4B19-AAD2-C9CE1293EC7C}"/>
              </a:ext>
            </a:extLst>
          </p:cNvPr>
          <p:cNvSpPr/>
          <p:nvPr/>
        </p:nvSpPr>
        <p:spPr>
          <a:xfrm>
            <a:off x="243602" y="5260159"/>
            <a:ext cx="8651496" cy="1513640"/>
          </a:xfrm>
          <a:prstGeom prst="roundRect">
            <a:avLst>
              <a:gd name="adj" fmla="val 13074"/>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xmlns="" id="{04B89117-7788-4105-A66A-4C6099BC347E}"/>
              </a:ext>
            </a:extLst>
          </p:cNvPr>
          <p:cNvSpPr txBox="1"/>
          <p:nvPr/>
        </p:nvSpPr>
        <p:spPr>
          <a:xfrm>
            <a:off x="172578" y="801825"/>
            <a:ext cx="2259725" cy="369332"/>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800" b="1" i="0" u="none" strike="noStrike" kern="1200" cap="none" spc="0" normalizeH="0" baseline="0" noProof="0" dirty="0">
                <a:ln>
                  <a:noFill/>
                </a:ln>
                <a:solidFill>
                  <a:srgbClr val="0041FF"/>
                </a:solidFill>
                <a:effectLst/>
                <a:uLnTx/>
                <a:uFillTx/>
                <a:latin typeface="BIZ UDPゴシック" panose="020B0400000000000000" pitchFamily="50" charset="-128"/>
                <a:ea typeface="BIZ UDPゴシック" panose="020B0400000000000000" pitchFamily="50" charset="-128"/>
                <a:cs typeface="+mn-cs"/>
              </a:rPr>
              <a:t>取組内容</a:t>
            </a:r>
          </a:p>
        </p:txBody>
      </p:sp>
      <p:sp>
        <p:nvSpPr>
          <p:cNvPr id="6" name="テキスト ボックス 5">
            <a:extLst>
              <a:ext uri="{FF2B5EF4-FFF2-40B4-BE49-F238E27FC236}">
                <a16:creationId xmlns:a16="http://schemas.microsoft.com/office/drawing/2014/main" xmlns="" id="{221E9D96-6DD8-411E-9D2B-A47737EE122C}"/>
              </a:ext>
            </a:extLst>
          </p:cNvPr>
          <p:cNvSpPr txBox="1"/>
          <p:nvPr/>
        </p:nvSpPr>
        <p:spPr>
          <a:xfrm>
            <a:off x="149717" y="1110919"/>
            <a:ext cx="8953135" cy="33855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ea"/>
              <a:buAutoNum type="circleNumDbPlain" startAt="3"/>
              <a:tabLst/>
              <a:defRPr/>
            </a:pPr>
            <a:r>
              <a:rPr kumimoji="1" lang="ja-JP" altLang="en-US" sz="1600" b="1" dirty="0">
                <a:solidFill>
                  <a:srgbClr val="0041FF"/>
                </a:solidFill>
                <a:latin typeface="BIZ UDPゴシック" panose="020B0400000000000000" pitchFamily="50" charset="-128"/>
                <a:ea typeface="BIZ UDPゴシック" panose="020B0400000000000000" pitchFamily="50" charset="-128"/>
              </a:rPr>
              <a:t>女性や要配慮者（高齢者や障害者など）に対する配慮の理解を促す避難所開設・運営研修の実施</a:t>
            </a:r>
            <a:endParaRPr kumimoji="1" lang="ja-JP" altLang="en-US" sz="1600" b="1" i="0" u="none" strike="noStrike" kern="1200" cap="none" spc="0" normalizeH="0" baseline="0" noProof="0" dirty="0">
              <a:ln>
                <a:noFill/>
              </a:ln>
              <a:solidFill>
                <a:srgbClr val="0041FF"/>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スライド番号プレースホルダー 2">
            <a:extLst>
              <a:ext uri="{FF2B5EF4-FFF2-40B4-BE49-F238E27FC236}">
                <a16:creationId xmlns:a16="http://schemas.microsoft.com/office/drawing/2014/main" xmlns="" id="{E4879CDA-5A80-45BC-91FC-537FEEBB8868}"/>
              </a:ext>
            </a:extLst>
          </p:cNvPr>
          <p:cNvSpPr>
            <a:spLocks noGrp="1"/>
          </p:cNvSpPr>
          <p:nvPr>
            <p:ph type="sldNum" sz="quarter" idx="12"/>
          </p:nvPr>
        </p:nvSpPr>
        <p:spPr>
          <a:xfrm>
            <a:off x="7086600" y="6507583"/>
            <a:ext cx="2057400" cy="365125"/>
          </a:xfrm>
        </p:spPr>
        <p:txBody>
          <a:bodyPr/>
          <a:lstStyle/>
          <a:p>
            <a:r>
              <a:rPr kumimoji="1" lang="ja-JP" altLang="en-US" dirty="0"/>
              <a:t>４／６</a:t>
            </a:r>
          </a:p>
        </p:txBody>
      </p:sp>
      <p:sp>
        <p:nvSpPr>
          <p:cNvPr id="24" name="テキスト ボックス 23">
            <a:extLst>
              <a:ext uri="{FF2B5EF4-FFF2-40B4-BE49-F238E27FC236}">
                <a16:creationId xmlns:a16="http://schemas.microsoft.com/office/drawing/2014/main" xmlns="" id="{6C2FF8EB-A35E-4A97-BEC8-A8E052A72373}"/>
              </a:ext>
            </a:extLst>
          </p:cNvPr>
          <p:cNvSpPr txBox="1"/>
          <p:nvPr/>
        </p:nvSpPr>
        <p:spPr>
          <a:xfrm>
            <a:off x="188974" y="4231722"/>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現在の活動</a:t>
            </a:r>
          </a:p>
        </p:txBody>
      </p:sp>
      <p:sp>
        <p:nvSpPr>
          <p:cNvPr id="25" name="テキスト ボックス 24">
            <a:extLst>
              <a:ext uri="{FF2B5EF4-FFF2-40B4-BE49-F238E27FC236}">
                <a16:creationId xmlns:a16="http://schemas.microsoft.com/office/drawing/2014/main" xmlns="" id="{CB052781-2006-42E9-95DB-9160A8D21C8B}"/>
              </a:ext>
            </a:extLst>
          </p:cNvPr>
          <p:cNvSpPr txBox="1"/>
          <p:nvPr/>
        </p:nvSpPr>
        <p:spPr>
          <a:xfrm>
            <a:off x="426701" y="4547569"/>
            <a:ext cx="8468397" cy="646331"/>
          </a:xfrm>
          <a:prstGeom prst="rect">
            <a:avLst/>
          </a:prstGeom>
          <a:noFill/>
        </p:spPr>
        <p:txBody>
          <a:bodyPr wrap="square" rtlCol="0">
            <a:spAutoFit/>
          </a:bodyPr>
          <a:lstStyle/>
          <a:p>
            <a:r>
              <a:rPr kumimoji="1" lang="ja-JP" altLang="en-US" sz="1600" b="1" dirty="0">
                <a:solidFill>
                  <a:srgbClr val="0041FF"/>
                </a:solidFill>
                <a:latin typeface="BIZ UDPゴシック" panose="020B0400000000000000" pitchFamily="50" charset="-128"/>
                <a:ea typeface="BIZ UDPゴシック" panose="020B0400000000000000" pitchFamily="50" charset="-128"/>
              </a:rPr>
              <a:t>○「震災対策推進本部」の各ワーキンググループにて</a:t>
            </a:r>
            <a:r>
              <a:rPr kumimoji="1" lang="en-US" altLang="ja-JP" sz="1600" b="1" dirty="0">
                <a:solidFill>
                  <a:srgbClr val="0041FF"/>
                </a:solidFill>
                <a:latin typeface="BIZ UDPゴシック" panose="020B0400000000000000" pitchFamily="50" charset="-128"/>
                <a:ea typeface="BIZ UDPゴシック" panose="020B0400000000000000" pitchFamily="50" charset="-128"/>
              </a:rPr>
              <a:t/>
            </a:r>
            <a:br>
              <a:rPr kumimoji="1" lang="en-US" altLang="ja-JP" sz="1600" b="1" dirty="0">
                <a:solidFill>
                  <a:srgbClr val="0041FF"/>
                </a:solidFill>
                <a:latin typeface="BIZ UDPゴシック" panose="020B0400000000000000" pitchFamily="50" charset="-128"/>
                <a:ea typeface="BIZ UDPゴシック" panose="020B0400000000000000" pitchFamily="50" charset="-128"/>
              </a:rPr>
            </a:br>
            <a:r>
              <a:rPr kumimoji="1" lang="ja-JP" altLang="en-US" sz="1600" b="1" dirty="0">
                <a:solidFill>
                  <a:srgbClr val="0041FF"/>
                </a:solidFill>
                <a:latin typeface="BIZ UDPゴシック" panose="020B0400000000000000" pitchFamily="50" charset="-128"/>
                <a:ea typeface="BIZ UDPゴシック" panose="020B0400000000000000" pitchFamily="50" charset="-128"/>
              </a:rPr>
              <a:t>　</a:t>
            </a:r>
            <a:r>
              <a:rPr kumimoji="1" lang="ja-JP" altLang="en-US" sz="2000" b="1" dirty="0">
                <a:solidFill>
                  <a:srgbClr val="0041FF"/>
                </a:solidFill>
                <a:latin typeface="BIZ UDPゴシック" panose="020B0400000000000000" pitchFamily="50" charset="-128"/>
                <a:ea typeface="BIZ UDPゴシック" panose="020B0400000000000000" pitchFamily="50" charset="-128"/>
              </a:rPr>
              <a:t> </a:t>
            </a:r>
            <a:r>
              <a:rPr kumimoji="1" lang="ja-JP" altLang="en-US" b="1" u="sng" dirty="0">
                <a:solidFill>
                  <a:srgbClr val="0041FF"/>
                </a:solidFill>
                <a:latin typeface="BIZ UDPゴシック" panose="020B0400000000000000" pitchFamily="50" charset="-128"/>
                <a:ea typeface="BIZ UDPゴシック" panose="020B0400000000000000" pitchFamily="50" charset="-128"/>
              </a:rPr>
              <a:t>男女共同参画の視点を踏まえた</a:t>
            </a:r>
            <a:r>
              <a:rPr kumimoji="1" lang="ja-JP" altLang="en-US" sz="1600" b="1" dirty="0">
                <a:solidFill>
                  <a:srgbClr val="0041FF"/>
                </a:solidFill>
                <a:latin typeface="BIZ UDPゴシック" panose="020B0400000000000000" pitchFamily="50" charset="-128"/>
                <a:ea typeface="BIZ UDPゴシック" panose="020B0400000000000000" pitchFamily="50" charset="-128"/>
              </a:rPr>
              <a:t>災害対策を検討</a:t>
            </a:r>
          </a:p>
        </p:txBody>
      </p:sp>
      <p:sp>
        <p:nvSpPr>
          <p:cNvPr id="26" name="テキスト ボックス 25">
            <a:extLst>
              <a:ext uri="{FF2B5EF4-FFF2-40B4-BE49-F238E27FC236}">
                <a16:creationId xmlns:a16="http://schemas.microsoft.com/office/drawing/2014/main" xmlns="" id="{DD914F1F-EBE4-4AB8-A784-F54FDBE40516}"/>
              </a:ext>
            </a:extLst>
          </p:cNvPr>
          <p:cNvSpPr txBox="1"/>
          <p:nvPr/>
        </p:nvSpPr>
        <p:spPr>
          <a:xfrm>
            <a:off x="353551" y="5366706"/>
            <a:ext cx="5304299" cy="1323439"/>
          </a:xfrm>
          <a:prstGeom prst="rect">
            <a:avLst/>
          </a:prstGeom>
          <a:noFill/>
        </p:spPr>
        <p:txBody>
          <a:bodyPr wrap="square" rtlCol="0">
            <a:spAutoFit/>
          </a:bodyPr>
          <a:lstStyle/>
          <a:p>
            <a:pPr marL="173038" indent="-173038" algn="just">
              <a:spcAft>
                <a:spcPts val="600"/>
              </a:spcAft>
              <a:buFont typeface="Wingdings" panose="05000000000000000000" pitchFamily="2" charset="2"/>
              <a:buChar char="l"/>
            </a:pP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区長を本部長とする</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震災</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対策推進本部」を令和２年6月に発足</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3038" indent="-173038" algn="just">
              <a:spcAft>
                <a:spcPts val="6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下記の５つのワーキンググループで、男女共同参画の視点を</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入れながら検討を進めている。</a:t>
            </a:r>
          </a:p>
          <a:p>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・避難所運営　　　　・在宅避難者支援　　　・要配慮者支援</a:t>
            </a:r>
            <a:endPar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・感染症対策　　　　・従事職員支援</a:t>
            </a:r>
            <a:endPar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aphicFrame>
        <p:nvGraphicFramePr>
          <p:cNvPr id="27" name="表 6">
            <a:extLst>
              <a:ext uri="{FF2B5EF4-FFF2-40B4-BE49-F238E27FC236}">
                <a16:creationId xmlns:a16="http://schemas.microsoft.com/office/drawing/2014/main" xmlns="" id="{E9EC6037-6360-41EA-91C3-AB0F3EAF9583}"/>
              </a:ext>
            </a:extLst>
          </p:cNvPr>
          <p:cNvGraphicFramePr>
            <a:graphicFrameLocks noGrp="1"/>
          </p:cNvGraphicFramePr>
          <p:nvPr>
            <p:extLst>
              <p:ext uri="{D42A27DB-BD31-4B8C-83A1-F6EECF244321}">
                <p14:modId xmlns:p14="http://schemas.microsoft.com/office/powerpoint/2010/main" val="2235053092"/>
              </p:ext>
            </p:extLst>
          </p:nvPr>
        </p:nvGraphicFramePr>
        <p:xfrm>
          <a:off x="41148" y="36576"/>
          <a:ext cx="9061704" cy="73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73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1</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０</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災害対策本部の本部員に女性を配置</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地域防災計画に男女共同参画の視点を導入</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豊島区</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30" name="テキスト ボックス 29">
            <a:extLst>
              <a:ext uri="{FF2B5EF4-FFF2-40B4-BE49-F238E27FC236}">
                <a16:creationId xmlns:a16="http://schemas.microsoft.com/office/drawing/2014/main" xmlns="" id="{2E996037-967E-4A44-B327-87005317CAE5}"/>
              </a:ext>
            </a:extLst>
          </p:cNvPr>
          <p:cNvSpPr txBox="1"/>
          <p:nvPr/>
        </p:nvSpPr>
        <p:spPr>
          <a:xfrm>
            <a:off x="5657851" y="5348861"/>
            <a:ext cx="3172736" cy="1323439"/>
          </a:xfrm>
          <a:prstGeom prst="rect">
            <a:avLst/>
          </a:prstGeom>
          <a:noFill/>
        </p:spPr>
        <p:txBody>
          <a:bodyPr wrap="square" rtlCol="0">
            <a:spAutoFit/>
          </a:bodyPr>
          <a:lstStyle/>
          <a:p>
            <a:pPr algn="just">
              <a:spcAft>
                <a:spcPts val="600"/>
              </a:spcAft>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＜検討中の対策例＞</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84138" algn="just">
              <a:spcAft>
                <a:spcPts val="600"/>
              </a:spcAft>
              <a:buFont typeface="Arial" panose="020B0604020202020204" pitchFamily="34" charset="0"/>
              <a:buChar char="•"/>
            </a:pP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救援センターの配備職員用に男女別で安全に宿泊できる部屋を用意する</a:t>
            </a:r>
          </a:p>
          <a:p>
            <a:pPr marL="171450" indent="-84138" algn="just">
              <a:buFont typeface="Arial" panose="020B0604020202020204" pitchFamily="34" charset="0"/>
              <a:buChar char="•"/>
            </a:pPr>
            <a:r>
              <a:rPr kumimoji="1" lang="ja-JP" altLang="en-US" sz="1400" spc="-80" dirty="0">
                <a:solidFill>
                  <a:schemeClr val="tx1">
                    <a:lumMod val="75000"/>
                    <a:lumOff val="25000"/>
                  </a:schemeClr>
                </a:solidFill>
                <a:latin typeface="BIZ UDPゴシック" panose="020B0400000000000000" pitchFamily="50" charset="-128"/>
                <a:ea typeface="BIZ UDPゴシック" panose="020B0400000000000000" pitchFamily="50" charset="-128"/>
              </a:rPr>
              <a:t>豊島区内の保育園と協定を結び、従事職員の子供を預けられるようにする</a:t>
            </a:r>
            <a:endParaRPr lang="ja-JP" altLang="en-US" sz="1400" b="1" spc="-8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1" name="テキスト ボックス 30">
            <a:extLst>
              <a:ext uri="{FF2B5EF4-FFF2-40B4-BE49-F238E27FC236}">
                <a16:creationId xmlns:a16="http://schemas.microsoft.com/office/drawing/2014/main" xmlns="" id="{758A1747-0B4A-4EE8-BE6D-2ADF51B168DD}"/>
              </a:ext>
            </a:extLst>
          </p:cNvPr>
          <p:cNvSpPr txBox="1"/>
          <p:nvPr/>
        </p:nvSpPr>
        <p:spPr>
          <a:xfrm>
            <a:off x="353551" y="1655852"/>
            <a:ext cx="5390000" cy="2362185"/>
          </a:xfrm>
          <a:prstGeom prst="rect">
            <a:avLst/>
          </a:prstGeom>
          <a:noFill/>
        </p:spPr>
        <p:txBody>
          <a:bodyPr wrap="square" rtlCol="0">
            <a:spAutoFit/>
          </a:bodyPr>
          <a:lstStyle/>
          <a:p>
            <a:pPr marL="173038" indent="-173038" algn="just">
              <a:spcAft>
                <a:spcPts val="3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区</a:t>
            </a: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避難所</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（救援センター</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の開設や運営に</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おいて</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女性や要配慮者（高齢者や障害者など）といった厳しい状況に置かれやすい</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方</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への</a:t>
            </a: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配慮が必要であることを理解するための研修</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を実施</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3038" indent="-173038" algn="just">
              <a:spcAft>
                <a:spcPts val="300"/>
              </a:spcAft>
              <a:buFont typeface="Wingdings" panose="05000000000000000000" pitchFamily="2" charset="2"/>
              <a:buChar char="l"/>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講師は、男女平等推進センターの登録団体の代表であり、男女</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共同参画の視点からの防災に知見のある先生に依頼。</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3038" indent="-173038" algn="just">
              <a:spcAft>
                <a:spcPts val="300"/>
              </a:spcAft>
              <a:buFont typeface="Wingdings" panose="05000000000000000000" pitchFamily="2" charset="2"/>
              <a:buChar char="l"/>
            </a:pP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この研修によって、多くの職員が災害時における女性</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の</a:t>
            </a:r>
            <a:r>
              <a:rPr lang="en-US" altLang="ja-JP" sz="1400" b="1" dirty="0" err="1">
                <a:solidFill>
                  <a:schemeClr val="tx1">
                    <a:lumMod val="75000"/>
                    <a:lumOff val="25000"/>
                  </a:schemeClr>
                </a:solidFill>
                <a:latin typeface="BIZ UDPゴシック" panose="020B0400000000000000" pitchFamily="50" charset="-128"/>
                <a:ea typeface="BIZ UDPゴシック" panose="020B0400000000000000" pitchFamily="50" charset="-128"/>
              </a:rPr>
              <a:t>視点の重要性について理解</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した</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3038" indent="-173038" algn="just">
              <a:spcAft>
                <a:spcPts val="300"/>
              </a:spcAft>
              <a:buFont typeface="Wingdings" panose="05000000000000000000" pitchFamily="2" charset="2"/>
              <a:buChar char="l"/>
            </a:pP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豊島区男女平等推進センターと防災危機管理課と合同で、防災危機管理課や関係する部署、興味・関心のある職員を対象に平成28年から3年間実施</a:t>
            </a:r>
          </a:p>
        </p:txBody>
      </p:sp>
      <p:sp>
        <p:nvSpPr>
          <p:cNvPr id="32" name="テキスト ボックス 31">
            <a:extLst>
              <a:ext uri="{FF2B5EF4-FFF2-40B4-BE49-F238E27FC236}">
                <a16:creationId xmlns:a16="http://schemas.microsoft.com/office/drawing/2014/main" xmlns="" id="{A2711183-5BF8-466C-AF76-8B3489308CB5}"/>
              </a:ext>
            </a:extLst>
          </p:cNvPr>
          <p:cNvSpPr txBox="1"/>
          <p:nvPr/>
        </p:nvSpPr>
        <p:spPr>
          <a:xfrm>
            <a:off x="5808064" y="1632152"/>
            <a:ext cx="2982386" cy="2693045"/>
          </a:xfrm>
          <a:prstGeom prst="rect">
            <a:avLst/>
          </a:prstGeom>
          <a:noFill/>
        </p:spPr>
        <p:txBody>
          <a:bodyPr wrap="square" rtlCol="0">
            <a:spAutoFit/>
          </a:bodyPr>
          <a:lstStyle/>
          <a:p>
            <a:pPr algn="just">
              <a:spcAft>
                <a:spcPts val="600"/>
              </a:spcAft>
            </a:pP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＜その後の取組み＞</a:t>
            </a:r>
            <a:endPar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84138" algn="just">
              <a:spcAft>
                <a:spcPts val="600"/>
              </a:spcAft>
              <a:buFont typeface="Arial" panose="020B0604020202020204" pitchFamily="34" charset="0"/>
              <a:buChar char="•"/>
            </a:pP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研修での学びは、</a:t>
            </a:r>
            <a:r>
              <a:rPr kumimoji="1" lang="en-US" altLang="ja-JP" sz="1400" dirty="0" err="1">
                <a:solidFill>
                  <a:schemeClr val="tx1">
                    <a:lumMod val="75000"/>
                    <a:lumOff val="25000"/>
                  </a:schemeClr>
                </a:solidFill>
                <a:latin typeface="BIZ UDPゴシック" panose="020B0400000000000000" pitchFamily="50" charset="-128"/>
                <a:ea typeface="BIZ UDPゴシック" panose="020B0400000000000000" pitchFamily="50" charset="-128"/>
              </a:rPr>
              <a:t>令和元年度から毎年、全避難所で行う訓練の中に引き継がれた</a:t>
            </a:r>
            <a:endPar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84138" algn="just">
              <a:spcAft>
                <a:spcPts val="600"/>
              </a:spcAft>
              <a:buFont typeface="Arial" panose="020B0604020202020204" pitchFamily="34" charset="0"/>
              <a:buChar char="•"/>
            </a:pPr>
            <a:r>
              <a:rPr kumimoji="1" lang="en-US" altLang="ja-JP" sz="1400" dirty="0" err="1">
                <a:solidFill>
                  <a:schemeClr val="tx1">
                    <a:lumMod val="75000"/>
                    <a:lumOff val="25000"/>
                  </a:schemeClr>
                </a:solidFill>
                <a:latin typeface="BIZ UDPゴシック" panose="020B0400000000000000" pitchFamily="50" charset="-128"/>
                <a:ea typeface="BIZ UDPゴシック" panose="020B0400000000000000" pitchFamily="50" charset="-128"/>
              </a:rPr>
              <a:t>訓練参加者に図面等を渡して、例えば、女性用の物干し場の場所など、女性</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の視点に立って</a:t>
            </a:r>
            <a:r>
              <a:rPr kumimoji="1" lang="en-US" altLang="ja-JP" sz="1400" dirty="0" err="1">
                <a:solidFill>
                  <a:schemeClr val="tx1">
                    <a:lumMod val="75000"/>
                    <a:lumOff val="25000"/>
                  </a:schemeClr>
                </a:solidFill>
                <a:latin typeface="BIZ UDPゴシック" panose="020B0400000000000000" pitchFamily="50" charset="-128"/>
                <a:ea typeface="BIZ UDPゴシック" panose="020B0400000000000000" pitchFamily="50" charset="-128"/>
              </a:rPr>
              <a:t>配置しなければいけない点</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へ</a:t>
            </a:r>
            <a:r>
              <a:rPr kumimoji="1" lang="en-US" altLang="ja-JP" sz="1400" dirty="0" err="1">
                <a:solidFill>
                  <a:schemeClr val="tx1">
                    <a:lumMod val="75000"/>
                    <a:lumOff val="25000"/>
                  </a:schemeClr>
                </a:solidFill>
                <a:latin typeface="BIZ UDPゴシック" panose="020B0400000000000000" pitchFamily="50" charset="-128"/>
                <a:ea typeface="BIZ UDPゴシック" panose="020B0400000000000000" pitchFamily="50" charset="-128"/>
              </a:rPr>
              <a:t>の対応を考え、実施してもらうなどして、理解・意識の継続を図って</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いる</a:t>
            </a:r>
            <a:endPar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84138" algn="just">
              <a:spcAft>
                <a:spcPts val="600"/>
              </a:spcAft>
              <a:buFont typeface="Arial" panose="020B0604020202020204" pitchFamily="34" charset="0"/>
              <a:buChar char="•"/>
            </a:pPr>
            <a:endPar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8225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QR コード&#10;&#10;自動的に生成された説明">
            <a:extLst>
              <a:ext uri="{FF2B5EF4-FFF2-40B4-BE49-F238E27FC236}">
                <a16:creationId xmlns:a16="http://schemas.microsoft.com/office/drawing/2014/main" xmlns="" id="{31E0EF45-3D64-49A2-841D-16C1CE2E18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33704" y="5447893"/>
            <a:ext cx="946800" cy="946800"/>
          </a:xfrm>
          <a:prstGeom prst="rect">
            <a:avLst/>
          </a:prstGeom>
        </p:spPr>
      </p:pic>
      <p:graphicFrame>
        <p:nvGraphicFramePr>
          <p:cNvPr id="11" name="表 6">
            <a:extLst>
              <a:ext uri="{FF2B5EF4-FFF2-40B4-BE49-F238E27FC236}">
                <a16:creationId xmlns:a16="http://schemas.microsoft.com/office/drawing/2014/main" xmlns="" id="{DDFC4FCA-67BE-4EC8-83A2-1CE496A12131}"/>
              </a:ext>
            </a:extLst>
          </p:cNvPr>
          <p:cNvGraphicFramePr>
            <a:graphicFrameLocks noGrp="1"/>
          </p:cNvGraphicFramePr>
          <p:nvPr>
            <p:extLst>
              <p:ext uri="{D42A27DB-BD31-4B8C-83A1-F6EECF244321}">
                <p14:modId xmlns:p14="http://schemas.microsoft.com/office/powerpoint/2010/main" val="2320755474"/>
              </p:ext>
            </p:extLst>
          </p:nvPr>
        </p:nvGraphicFramePr>
        <p:xfrm>
          <a:off x="344556" y="5349793"/>
          <a:ext cx="8454887" cy="1280160"/>
        </p:xfrm>
        <a:graphic>
          <a:graphicData uri="http://schemas.openxmlformats.org/drawingml/2006/table">
            <a:tbl>
              <a:tblPr firstRow="1" bandRow="1">
                <a:tableStyleId>{5C22544A-7EE6-4342-B048-85BDC9FD1C3A}</a:tableStyleId>
              </a:tblPr>
              <a:tblGrid>
                <a:gridCol w="1423841">
                  <a:extLst>
                    <a:ext uri="{9D8B030D-6E8A-4147-A177-3AD203B41FA5}">
                      <a16:colId xmlns:a16="http://schemas.microsoft.com/office/drawing/2014/main" xmlns="" val="2891368264"/>
                    </a:ext>
                  </a:extLst>
                </a:gridCol>
                <a:gridCol w="7031046">
                  <a:extLst>
                    <a:ext uri="{9D8B030D-6E8A-4147-A177-3AD203B41FA5}">
                      <a16:colId xmlns:a16="http://schemas.microsoft.com/office/drawing/2014/main" xmlns="" val="216582114"/>
                    </a:ext>
                  </a:extLst>
                </a:gridCol>
              </a:tblGrid>
              <a:tr h="109993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団体の概要</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問い合わせ先</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東京都 豊島区 総務部 防災危機管理課</a:t>
                      </a:r>
                    </a:p>
                    <a:p>
                      <a:pPr algn="l"/>
                      <a:r>
                        <a:rPr kumimoji="1" lang="ja-JP" altLang="en-US" sz="1200" b="0" dirty="0">
                          <a:solidFill>
                            <a:srgbClr val="0041FF"/>
                          </a:solidFill>
                          <a:latin typeface="BIZ UDPゴシック" panose="020B0400000000000000" pitchFamily="50" charset="-128"/>
                          <a:ea typeface="BIZ UDPゴシック" panose="020B0400000000000000" pitchFamily="50" charset="-128"/>
                        </a:rPr>
                        <a:t>所在地</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:〒171-8422 </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豊島区南池袋2-45-1 豊島区役所5階</a:t>
                      </a:r>
                    </a:p>
                    <a:p>
                      <a:pPr algn="l"/>
                      <a:r>
                        <a:rPr kumimoji="1" lang="en-US" altLang="ja-JP" sz="1200" b="0" dirty="0">
                          <a:solidFill>
                            <a:srgbClr val="0041FF"/>
                          </a:solidFill>
                          <a:latin typeface="BIZ UDPゴシック" panose="020B0400000000000000" pitchFamily="50" charset="-128"/>
                          <a:ea typeface="BIZ UDPゴシック" panose="020B0400000000000000" pitchFamily="50" charset="-128"/>
                        </a:rPr>
                        <a:t>Tel</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03-3981-1111</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　</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p>
                    <a:p>
                      <a:pPr algn="l"/>
                      <a:r>
                        <a:rPr kumimoji="1" lang="en-US" altLang="ja-JP" sz="1200" b="0" dirty="0">
                          <a:solidFill>
                            <a:srgbClr val="0041FF"/>
                          </a:solidFill>
                          <a:latin typeface="BIZ UDPゴシック" panose="020B0400000000000000" pitchFamily="50" charset="-128"/>
                          <a:ea typeface="BIZ UDPゴシック" panose="020B0400000000000000" pitchFamily="50" charset="-128"/>
                        </a:rPr>
                        <a:t>Fax</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03-3981-1280</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　</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p>
                    <a:p>
                      <a:pPr algn="l"/>
                      <a:r>
                        <a:rPr kumimoji="1" lang="ja-JP" altLang="en-US" sz="1200" b="0" dirty="0">
                          <a:solidFill>
                            <a:srgbClr val="0041FF"/>
                          </a:solidFill>
                          <a:latin typeface="BIZ UDPゴシック" panose="020B0400000000000000" pitchFamily="50" charset="-128"/>
                          <a:ea typeface="BIZ UDPゴシック" panose="020B0400000000000000" pitchFamily="50" charset="-128"/>
                        </a:rPr>
                        <a:t>　</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豊島区</a:t>
                      </a:r>
                      <a:r>
                        <a:rPr kumimoji="1" lang="en-US" altLang="ja-JP" sz="1200" b="0" dirty="0" err="1">
                          <a:solidFill>
                            <a:srgbClr val="0041FF"/>
                          </a:solidFill>
                          <a:latin typeface="BIZ UDPゴシック" panose="020B0400000000000000" pitchFamily="50" charset="-128"/>
                          <a:ea typeface="BIZ UDPゴシック" panose="020B0400000000000000" pitchFamily="50" charset="-128"/>
                        </a:rPr>
                        <a:t>コールセンタ</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ー</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の番号です。ここから各課に取り次がれます。</a:t>
                      </a:r>
                      <a:endParaRPr kumimoji="1" lang="en-US" altLang="ja-JP" sz="1200" b="0" dirty="0">
                        <a:solidFill>
                          <a:srgbClr val="0041FF"/>
                        </a:solidFill>
                        <a:latin typeface="BIZ UDPゴシック" panose="020B0400000000000000" pitchFamily="50" charset="-128"/>
                        <a:ea typeface="BIZ UDPゴシック" panose="020B0400000000000000" pitchFamily="50" charset="-128"/>
                      </a:endParaRPr>
                    </a:p>
                    <a:p>
                      <a:pPr algn="l"/>
                      <a:r>
                        <a:rPr kumimoji="1" lang="en-US" altLang="ja-JP" sz="1200" b="0" u="none" dirty="0">
                          <a:solidFill>
                            <a:srgbClr val="0041FF"/>
                          </a:solidFill>
                          <a:latin typeface="BIZ UDPゴシック" panose="020B0400000000000000" pitchFamily="50" charset="-128"/>
                          <a:ea typeface="BIZ UDPゴシック" panose="020B0400000000000000" pitchFamily="50" charset="-128"/>
                        </a:rPr>
                        <a:t>HP  </a:t>
                      </a:r>
                      <a:r>
                        <a:rPr kumimoji="1" lang="en-US" altLang="ja-JP" sz="1200" b="0" u="none" kern="1200" dirty="0">
                          <a:solidFill>
                            <a:srgbClr val="0041FF"/>
                          </a:solidFill>
                          <a:latin typeface="BIZ UDPゴシック" panose="020B0400000000000000" pitchFamily="50" charset="-128"/>
                          <a:ea typeface="BIZ UDPゴシック" panose="020B0400000000000000" pitchFamily="50" charset="-128"/>
                          <a:cs typeface="+mn-cs"/>
                          <a:hlinkClick r:id="rId4">
                            <a:extLst>
                              <a:ext uri="{A12FA001-AC4F-418D-AE19-62706E023703}">
                                <ahyp:hlinkClr xmlns:ahyp="http://schemas.microsoft.com/office/drawing/2018/hyperlinkcolor" xmlns="" val="tx"/>
                              </a:ext>
                            </a:extLst>
                          </a:hlinkClick>
                        </a:rPr>
                        <a:t>http://www.city.toshima.lg.jp/042/kuse/soshiki/somu/006520.html</a:t>
                      </a:r>
                      <a:endParaRPr kumimoji="1" lang="ja-JP" altLang="en-US" sz="1200" b="0" u="none" kern="1200" dirty="0">
                        <a:solidFill>
                          <a:srgbClr val="0041FF"/>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73043214"/>
                  </a:ext>
                </a:extLst>
              </a:tr>
            </a:tbl>
          </a:graphicData>
        </a:graphic>
      </p:graphicFrame>
      <p:sp>
        <p:nvSpPr>
          <p:cNvPr id="7" name="正方形/長方形 6">
            <a:extLst>
              <a:ext uri="{FF2B5EF4-FFF2-40B4-BE49-F238E27FC236}">
                <a16:creationId xmlns:a16="http://schemas.microsoft.com/office/drawing/2014/main" xmlns="" id="{7DDAD0DC-EA7A-458D-AE0D-A101A0DE62B6}"/>
              </a:ext>
            </a:extLst>
          </p:cNvPr>
          <p:cNvSpPr/>
          <p:nvPr/>
        </p:nvSpPr>
        <p:spPr>
          <a:xfrm>
            <a:off x="344556" y="3361360"/>
            <a:ext cx="8454887" cy="18723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300"/>
              </a:spcAft>
            </a:pPr>
            <a:r>
              <a:rPr kumimoji="1" lang="en-US" altLang="ja-JP" sz="1400" dirty="0">
                <a:solidFill>
                  <a:srgbClr val="0041FF"/>
                </a:solidFill>
                <a:latin typeface="BIZ UDPゴシック" panose="020B0400000000000000" pitchFamily="50" charset="-128"/>
                <a:ea typeface="BIZ UDPゴシック" panose="020B0400000000000000" pitchFamily="50" charset="-128"/>
              </a:rPr>
              <a:t>【</a:t>
            </a:r>
            <a:r>
              <a:rPr kumimoji="1" lang="ja-JP" altLang="en-US" sz="1400" dirty="0">
                <a:solidFill>
                  <a:srgbClr val="0041FF"/>
                </a:solidFill>
                <a:latin typeface="BIZ UDPゴシック" panose="020B0400000000000000" pitchFamily="50" charset="-128"/>
                <a:ea typeface="BIZ UDPゴシック" panose="020B0400000000000000" pitchFamily="50" charset="-128"/>
              </a:rPr>
              <a:t>担当者のメッセージ</a:t>
            </a:r>
            <a:r>
              <a:rPr kumimoji="1" lang="en-US" altLang="ja-JP" sz="1400" dirty="0">
                <a:solidFill>
                  <a:srgbClr val="0041FF"/>
                </a:solidFill>
                <a:latin typeface="BIZ UDPゴシック" panose="020B0400000000000000" pitchFamily="50" charset="-128"/>
                <a:ea typeface="BIZ UDPゴシック" panose="020B0400000000000000" pitchFamily="50" charset="-128"/>
              </a:rPr>
              <a:t>】</a:t>
            </a:r>
          </a:p>
          <a:p>
            <a:pPr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豊島区では、避難所開設・運営の主体は地域防災組織（町会や自治会）ですが、広く区民に呼び掛け、</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防災に興味がある女性に対して「女性の視点からの防災講座」を令和元年度に開催しました。コロナ禍で</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訓練もままならない状況ですが、令和</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3</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年度は受講者にも避難所開設・運営訓練に参加していただく予定です。　また、防災危機管理課はほぼ男性で占められていますが、生理用品の備蓄においては、他課の女性</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職員の意見を参考に、真に必要とされる備蓄量の算定を行いました。</a:t>
            </a:r>
          </a:p>
          <a:p>
            <a:pPr algn="just"/>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　これからも、女性の参画のみにとどまらず、女性の声をしっかりと受け止めて形にすることができるような環境作りに努めていきます。</a:t>
            </a:r>
          </a:p>
        </p:txBody>
      </p:sp>
      <p:sp>
        <p:nvSpPr>
          <p:cNvPr id="8" name="四角形: 角を丸くする 7">
            <a:extLst>
              <a:ext uri="{FF2B5EF4-FFF2-40B4-BE49-F238E27FC236}">
                <a16:creationId xmlns:a16="http://schemas.microsoft.com/office/drawing/2014/main" xmlns="" id="{82CB39BE-CC65-4C87-B94C-86CCC9D45DEF}"/>
              </a:ext>
            </a:extLst>
          </p:cNvPr>
          <p:cNvSpPr/>
          <p:nvPr/>
        </p:nvSpPr>
        <p:spPr>
          <a:xfrm>
            <a:off x="344556" y="912368"/>
            <a:ext cx="8454887" cy="2304000"/>
          </a:xfrm>
          <a:prstGeom prst="roundRect">
            <a:avLst>
              <a:gd name="adj" fmla="val 12107"/>
            </a:avLst>
          </a:prstGeom>
          <a:solidFill>
            <a:srgbClr val="FFFFD5"/>
          </a:solidFill>
          <a:ln w="38100">
            <a:solidFill>
              <a:srgbClr val="FF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xmlns="" id="{99A0EDD2-2704-4720-AC9C-020E0B151985}"/>
              </a:ext>
            </a:extLst>
          </p:cNvPr>
          <p:cNvSpPr txBox="1"/>
          <p:nvPr/>
        </p:nvSpPr>
        <p:spPr>
          <a:xfrm>
            <a:off x="463826" y="984800"/>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FF2800"/>
                </a:solidFill>
                <a:latin typeface="BIZ UDPゴシック" panose="020B0400000000000000" pitchFamily="50" charset="-128"/>
                <a:ea typeface="BIZ UDPゴシック" panose="020B0400000000000000" pitchFamily="50" charset="-128"/>
              </a:rPr>
              <a:t>取組のポイント</a:t>
            </a:r>
          </a:p>
        </p:txBody>
      </p:sp>
      <p:sp>
        <p:nvSpPr>
          <p:cNvPr id="10" name="テキスト ボックス 9">
            <a:extLst>
              <a:ext uri="{FF2B5EF4-FFF2-40B4-BE49-F238E27FC236}">
                <a16:creationId xmlns:a16="http://schemas.microsoft.com/office/drawing/2014/main" xmlns="" id="{8A47754D-B756-4F12-B46E-45806A645E25}"/>
              </a:ext>
            </a:extLst>
          </p:cNvPr>
          <p:cNvSpPr txBox="1"/>
          <p:nvPr/>
        </p:nvSpPr>
        <p:spPr>
          <a:xfrm>
            <a:off x="540097" y="1315173"/>
            <a:ext cx="8040232" cy="1785104"/>
          </a:xfrm>
          <a:prstGeom prst="rect">
            <a:avLst/>
          </a:prstGeom>
          <a:noFill/>
        </p:spPr>
        <p:txBody>
          <a:bodyPr wrap="square">
            <a:spAutoFit/>
          </a:bodyPr>
          <a:lstStyle/>
          <a:p>
            <a:pPr marL="285750" indent="-285750" algn="just">
              <a:spcAft>
                <a:spcPts val="600"/>
              </a:spcAft>
              <a:buFont typeface="Wingdings" panose="05000000000000000000" pitchFamily="2" charset="2"/>
              <a:buChar char="ü"/>
            </a:pPr>
            <a:r>
              <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rPr>
              <a:t>発災直後から男女共同参画の視点を取り入れた対応ができるよう、</a:t>
            </a: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意思決定・現場対応における体制を強化し、地域防災計画に定めた</a:t>
            </a:r>
            <a:endParaRPr kumimoji="1" lang="en-US" altLang="ja-JP"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285750" indent="-285750" algn="just">
              <a:spcAft>
                <a:spcPts val="600"/>
              </a:spcAft>
              <a:buFont typeface="Wingdings" panose="05000000000000000000" pitchFamily="2" charset="2"/>
              <a:buChar char="ü"/>
            </a:pP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男女共同参画の視点を入れた防災研修や訓練</a:t>
            </a:r>
            <a:r>
              <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rPr>
              <a:t>を行い、</a:t>
            </a: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職員の知識と意識を向上させた</a:t>
            </a:r>
            <a:endParaRPr kumimoji="1" lang="en-US" altLang="ja-JP"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285750" indent="-285750" algn="just">
              <a:spcAft>
                <a:spcPts val="600"/>
              </a:spcAft>
              <a:buFont typeface="Wingdings" panose="05000000000000000000" pitchFamily="2" charset="2"/>
              <a:buChar char="ü"/>
            </a:pP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男女平等推進センターと防災を担当する部署が連携し取り組んだ</a:t>
            </a:r>
          </a:p>
        </p:txBody>
      </p:sp>
      <p:graphicFrame>
        <p:nvGraphicFramePr>
          <p:cNvPr id="12" name="表 6">
            <a:extLst>
              <a:ext uri="{FF2B5EF4-FFF2-40B4-BE49-F238E27FC236}">
                <a16:creationId xmlns:a16="http://schemas.microsoft.com/office/drawing/2014/main" xmlns="" id="{1C26FAA4-E8AD-448E-9026-8281DE2374AF}"/>
              </a:ext>
            </a:extLst>
          </p:cNvPr>
          <p:cNvGraphicFramePr>
            <a:graphicFrameLocks noGrp="1"/>
          </p:cNvGraphicFramePr>
          <p:nvPr>
            <p:extLst>
              <p:ext uri="{D42A27DB-BD31-4B8C-83A1-F6EECF244321}">
                <p14:modId xmlns:p14="http://schemas.microsoft.com/office/powerpoint/2010/main" val="4110245012"/>
              </p:ext>
            </p:extLst>
          </p:nvPr>
        </p:nvGraphicFramePr>
        <p:xfrm>
          <a:off x="41148" y="36576"/>
          <a:ext cx="9061704" cy="73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73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a:t>
                      </a:r>
                      <a:r>
                        <a:rPr kumimoji="1" lang="en-US" altLang="ja-JP" sz="1400" b="1" dirty="0">
                          <a:solidFill>
                            <a:schemeClr val="bg1"/>
                          </a:solidFill>
                          <a:latin typeface="BIZ UDPゴシック" panose="020B0400000000000000" pitchFamily="50" charset="-128"/>
                          <a:ea typeface="BIZ UDPゴシック" panose="020B0400000000000000" pitchFamily="50" charset="-128"/>
                        </a:rPr>
                        <a:t>1</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０</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災害対策本部の本部員に女性を配置</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0041FF"/>
                          </a:solidFill>
                          <a:latin typeface="BIZ UDPゴシック" panose="020B0400000000000000" pitchFamily="50" charset="-128"/>
                          <a:ea typeface="BIZ UDPゴシック" panose="020B0400000000000000" pitchFamily="50" charset="-128"/>
                        </a:rPr>
                        <a:t>地域防災計画に男女共同参画の視点を導入</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豊島区</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14" name="スライド番号プレースホルダー 2">
            <a:extLst>
              <a:ext uri="{FF2B5EF4-FFF2-40B4-BE49-F238E27FC236}">
                <a16:creationId xmlns:a16="http://schemas.microsoft.com/office/drawing/2014/main" xmlns="" id="{4E3DF0B6-0895-445F-A91D-089C5CB134A9}"/>
              </a:ext>
            </a:extLst>
          </p:cNvPr>
          <p:cNvSpPr>
            <a:spLocks noGrp="1"/>
          </p:cNvSpPr>
          <p:nvPr>
            <p:ph type="sldNum" sz="quarter" idx="12"/>
          </p:nvPr>
        </p:nvSpPr>
        <p:spPr>
          <a:xfrm>
            <a:off x="7086600" y="6507583"/>
            <a:ext cx="2057400" cy="365125"/>
          </a:xfrm>
        </p:spPr>
        <p:txBody>
          <a:bodyPr/>
          <a:lstStyle/>
          <a:p>
            <a:r>
              <a:rPr kumimoji="1" lang="ja-JP" altLang="en-US" dirty="0"/>
              <a:t>５／６</a:t>
            </a:r>
          </a:p>
        </p:txBody>
      </p:sp>
    </p:spTree>
    <p:extLst>
      <p:ext uri="{BB962C8B-B14F-4D97-AF65-F5344CB8AC3E}">
        <p14:creationId xmlns:p14="http://schemas.microsoft.com/office/powerpoint/2010/main" val="16848691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817</Words>
  <Application>Microsoft Office PowerPoint</Application>
  <PresentationFormat>画面に合わせる (4:3)</PresentationFormat>
  <Paragraphs>91</Paragraphs>
  <Slides>5</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BIZ UDPゴシック</vt:lpstr>
      <vt:lpstr>HGPｺﾞｼｯｸM</vt:lpstr>
      <vt:lpstr>ＭＳ Ｐゴシック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2021-05-13T15:44:48Z</dcterms:created>
  <dcterms:modified xsi:type="dcterms:W3CDTF">2021-05-13T15:45:19Z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