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
  </p:notesMasterIdLst>
  <p:sldIdLst>
    <p:sldId id="256" r:id="rId2"/>
    <p:sldId id="260" r:id="rId3"/>
    <p:sldId id="266" r:id="rId4"/>
    <p:sldId id="263" r:id="rId5"/>
    <p:sldId id="267" r:id="rId6"/>
    <p:sldId id="261" r:id="rId7"/>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292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41FF"/>
    <a:srgbClr val="FF99A0"/>
    <a:srgbClr val="FF9900"/>
    <a:srgbClr val="FFFFD5"/>
    <a:srgbClr val="FFFF99"/>
    <a:srgbClr val="FF2800"/>
    <a:srgbClr val="35A16B"/>
    <a:srgbClr val="E4F8B2"/>
    <a:srgbClr val="CCF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7" autoAdjust="0"/>
    <p:restoredTop sz="96370" autoAdjust="0"/>
  </p:normalViewPr>
  <p:slideViewPr>
    <p:cSldViewPr snapToGrid="0" showGuides="1">
      <p:cViewPr varScale="1">
        <p:scale>
          <a:sx n="91" d="100"/>
          <a:sy n="91" d="100"/>
        </p:scale>
        <p:origin x="726" y="90"/>
      </p:cViewPr>
      <p:guideLst>
        <p:guide orient="horz" pos="2341"/>
        <p:guide pos="292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8" d="100"/>
          <a:sy n="78" d="100"/>
        </p:scale>
        <p:origin x="38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1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竹本 加良子" userId="0c6ae3ae-d856-42b3-a34a-032faf097262" providerId="ADAL" clId="{EB8290B5-9FDD-485A-A6FF-59AE0DC66773}"/>
    <pc:docChg chg="undo custSel modSld">
      <pc:chgData name="竹本 加良子" userId="0c6ae3ae-d856-42b3-a34a-032faf097262" providerId="ADAL" clId="{EB8290B5-9FDD-485A-A6FF-59AE0DC66773}" dt="2021-05-12T08:47:11.541" v="127" actId="13926"/>
      <pc:docMkLst>
        <pc:docMk/>
      </pc:docMkLst>
      <pc:sldChg chg="modSp mod modNotes modNotesTx">
        <pc:chgData name="竹本 加良子" userId="0c6ae3ae-d856-42b3-a34a-032faf097262" providerId="ADAL" clId="{EB8290B5-9FDD-485A-A6FF-59AE0DC66773}" dt="2021-05-12T08:45:35.443" v="117" actId="13926"/>
        <pc:sldMkLst>
          <pc:docMk/>
          <pc:sldMk cId="1656790617" sldId="256"/>
        </pc:sldMkLst>
        <pc:spChg chg="mod">
          <ac:chgData name="竹本 加良子" userId="0c6ae3ae-d856-42b3-a34a-032faf097262" providerId="ADAL" clId="{EB8290B5-9FDD-485A-A6FF-59AE0DC66773}" dt="2021-05-12T08:42:17.078" v="116" actId="5793"/>
          <ac:spMkLst>
            <pc:docMk/>
            <pc:sldMk cId="1656790617" sldId="256"/>
            <ac:spMk id="6" creationId="{19203562-9557-4592-94B0-60BE3F610AB0}"/>
          </ac:spMkLst>
        </pc:spChg>
        <pc:spChg chg="mod">
          <ac:chgData name="竹本 加良子" userId="0c6ae3ae-d856-42b3-a34a-032faf097262" providerId="ADAL" clId="{EB8290B5-9FDD-485A-A6FF-59AE0DC66773}" dt="2021-05-12T08:37:06.260" v="86" actId="13926"/>
          <ac:spMkLst>
            <pc:docMk/>
            <pc:sldMk cId="1656790617" sldId="256"/>
            <ac:spMk id="21" creationId="{EBDFF17C-F94F-4072-83B3-56B55ABC4C9B}"/>
          </ac:spMkLst>
        </pc:spChg>
        <pc:spChg chg="mod">
          <ac:chgData name="竹本 加良子" userId="0c6ae3ae-d856-42b3-a34a-032faf097262" providerId="ADAL" clId="{EB8290B5-9FDD-485A-A6FF-59AE0DC66773}" dt="2021-05-12T08:37:06.260" v="86" actId="13926"/>
          <ac:spMkLst>
            <pc:docMk/>
            <pc:sldMk cId="1656790617" sldId="256"/>
            <ac:spMk id="29" creationId="{5E3C2104-866E-4DB6-B00F-EDA8E5F65A2C}"/>
          </ac:spMkLst>
        </pc:spChg>
        <pc:graphicFrameChg chg="modGraphic">
          <ac:chgData name="竹本 加良子" userId="0c6ae3ae-d856-42b3-a34a-032faf097262" providerId="ADAL" clId="{EB8290B5-9FDD-485A-A6FF-59AE0DC66773}" dt="2021-05-12T08:37:16.194" v="87" actId="20577"/>
          <ac:graphicFrameMkLst>
            <pc:docMk/>
            <pc:sldMk cId="1656790617" sldId="256"/>
            <ac:graphicFrameMk id="22" creationId="{2A787ED3-0A78-4A2B-B121-69A63051D0DE}"/>
          </ac:graphicFrameMkLst>
        </pc:graphicFrameChg>
      </pc:sldChg>
      <pc:sldChg chg="modSp mod modNotes modNotesTx">
        <pc:chgData name="竹本 加良子" userId="0c6ae3ae-d856-42b3-a34a-032faf097262" providerId="ADAL" clId="{EB8290B5-9FDD-485A-A6FF-59AE0DC66773}" dt="2021-05-12T08:46:42.019" v="123" actId="14100"/>
        <pc:sldMkLst>
          <pc:docMk/>
          <pc:sldMk cId="1618124736" sldId="260"/>
        </pc:sldMkLst>
        <pc:graphicFrameChg chg="modGraphic">
          <ac:chgData name="竹本 加良子" userId="0c6ae3ae-d856-42b3-a34a-032faf097262" providerId="ADAL" clId="{EB8290B5-9FDD-485A-A6FF-59AE0DC66773}" dt="2021-05-12T08:37:19.970" v="88" actId="20577"/>
          <ac:graphicFrameMkLst>
            <pc:docMk/>
            <pc:sldMk cId="1618124736" sldId="260"/>
            <ac:graphicFrameMk id="30" creationId="{D6FC3B01-8F24-4C56-A780-0E604BE1D57F}"/>
          </ac:graphicFrameMkLst>
        </pc:graphicFrameChg>
      </pc:sldChg>
      <pc:sldChg chg="modSp mod modNotes modNotesTx">
        <pc:chgData name="竹本 加良子" userId="0c6ae3ae-d856-42b3-a34a-032faf097262" providerId="ADAL" clId="{EB8290B5-9FDD-485A-A6FF-59AE0DC66773}" dt="2021-05-12T08:47:11.541" v="127" actId="13926"/>
        <pc:sldMkLst>
          <pc:docMk/>
          <pc:sldMk cId="3577619276" sldId="261"/>
        </pc:sldMkLst>
        <pc:graphicFrameChg chg="modGraphic">
          <ac:chgData name="竹本 加良子" userId="0c6ae3ae-d856-42b3-a34a-032faf097262" providerId="ADAL" clId="{EB8290B5-9FDD-485A-A6FF-59AE0DC66773}" dt="2021-05-12T08:37:35.281" v="92" actId="20577"/>
          <ac:graphicFrameMkLst>
            <pc:docMk/>
            <pc:sldMk cId="3577619276" sldId="261"/>
            <ac:graphicFrameMk id="14" creationId="{A2BAEF58-6415-4A49-B11B-8B6CEF75CD29}"/>
          </ac:graphicFrameMkLst>
        </pc:graphicFrameChg>
      </pc:sldChg>
      <pc:sldChg chg="modSp mod modNotes">
        <pc:chgData name="竹本 加良子" userId="0c6ae3ae-d856-42b3-a34a-032faf097262" providerId="ADAL" clId="{EB8290B5-9FDD-485A-A6FF-59AE0DC66773}" dt="2021-05-12T08:46:54.908" v="125" actId="13926"/>
        <pc:sldMkLst>
          <pc:docMk/>
          <pc:sldMk cId="2414213830" sldId="263"/>
        </pc:sldMkLst>
        <pc:spChg chg="mod">
          <ac:chgData name="竹本 加良子" userId="0c6ae3ae-d856-42b3-a34a-032faf097262" providerId="ADAL" clId="{EB8290B5-9FDD-485A-A6FF-59AE0DC66773}" dt="2021-05-12T08:36:44.293" v="81" actId="13926"/>
          <ac:spMkLst>
            <pc:docMk/>
            <pc:sldMk cId="2414213830" sldId="263"/>
            <ac:spMk id="15" creationId="{5297DF28-8619-42D9-AA95-AFD73E82CA04}"/>
          </ac:spMkLst>
        </pc:spChg>
        <pc:spChg chg="mod">
          <ac:chgData name="竹本 加良子" userId="0c6ae3ae-d856-42b3-a34a-032faf097262" providerId="ADAL" clId="{EB8290B5-9FDD-485A-A6FF-59AE0DC66773}" dt="2021-05-12T08:36:44.293" v="81" actId="13926"/>
          <ac:spMkLst>
            <pc:docMk/>
            <pc:sldMk cId="2414213830" sldId="263"/>
            <ac:spMk id="22" creationId="{A7AB52A5-5E3E-4321-B3C1-4FFBF97217C8}"/>
          </ac:spMkLst>
        </pc:spChg>
        <pc:graphicFrameChg chg="modGraphic">
          <ac:chgData name="竹本 加良子" userId="0c6ae3ae-d856-42b3-a34a-032faf097262" providerId="ADAL" clId="{EB8290B5-9FDD-485A-A6FF-59AE0DC66773}" dt="2021-05-12T08:37:26.233" v="90" actId="20577"/>
          <ac:graphicFrameMkLst>
            <pc:docMk/>
            <pc:sldMk cId="2414213830" sldId="263"/>
            <ac:graphicFrameMk id="21" creationId="{EF4D2E81-8C13-48ED-A041-C6A91802A372}"/>
          </ac:graphicFrameMkLst>
        </pc:graphicFrameChg>
      </pc:sldChg>
      <pc:sldChg chg="modSp mod modNotes modNotesTx">
        <pc:chgData name="竹本 加良子" userId="0c6ae3ae-d856-42b3-a34a-032faf097262" providerId="ADAL" clId="{EB8290B5-9FDD-485A-A6FF-59AE0DC66773}" dt="2021-05-12T08:46:48.579" v="124" actId="13926"/>
        <pc:sldMkLst>
          <pc:docMk/>
          <pc:sldMk cId="2040767275" sldId="266"/>
        </pc:sldMkLst>
        <pc:graphicFrameChg chg="modGraphic">
          <ac:chgData name="竹本 加良子" userId="0c6ae3ae-d856-42b3-a34a-032faf097262" providerId="ADAL" clId="{EB8290B5-9FDD-485A-A6FF-59AE0DC66773}" dt="2021-05-12T08:37:22.737" v="89" actId="20577"/>
          <ac:graphicFrameMkLst>
            <pc:docMk/>
            <pc:sldMk cId="2040767275" sldId="266"/>
            <ac:graphicFrameMk id="19" creationId="{EF5DED7B-1903-4C2E-9CEB-7E172C94F77B}"/>
          </ac:graphicFrameMkLst>
        </pc:graphicFrameChg>
      </pc:sldChg>
      <pc:sldChg chg="modSp mod modNotes">
        <pc:chgData name="竹本 加良子" userId="0c6ae3ae-d856-42b3-a34a-032faf097262" providerId="ADAL" clId="{EB8290B5-9FDD-485A-A6FF-59AE0DC66773}" dt="2021-05-12T08:47:02.878" v="126" actId="13926"/>
        <pc:sldMkLst>
          <pc:docMk/>
          <pc:sldMk cId="243539907" sldId="267"/>
        </pc:sldMkLst>
        <pc:spChg chg="mod">
          <ac:chgData name="竹本 加良子" userId="0c6ae3ae-d856-42b3-a34a-032faf097262" providerId="ADAL" clId="{EB8290B5-9FDD-485A-A6FF-59AE0DC66773}" dt="2021-05-12T08:36:37.818" v="80" actId="13926"/>
          <ac:spMkLst>
            <pc:docMk/>
            <pc:sldMk cId="243539907" sldId="267"/>
            <ac:spMk id="2" creationId="{6292B95E-89EC-45D6-8FEB-40E7C0E721D9}"/>
          </ac:spMkLst>
        </pc:spChg>
        <pc:spChg chg="mod">
          <ac:chgData name="竹本 加良子" userId="0c6ae3ae-d856-42b3-a34a-032faf097262" providerId="ADAL" clId="{EB8290B5-9FDD-485A-A6FF-59AE0DC66773}" dt="2021-05-12T08:36:37.818" v="80" actId="13926"/>
          <ac:spMkLst>
            <pc:docMk/>
            <pc:sldMk cId="243539907" sldId="267"/>
            <ac:spMk id="5" creationId="{47B2ACFE-94BB-4CD1-96B1-FFA1A355508B}"/>
          </ac:spMkLst>
        </pc:spChg>
        <pc:spChg chg="mod">
          <ac:chgData name="竹本 加良子" userId="0c6ae3ae-d856-42b3-a34a-032faf097262" providerId="ADAL" clId="{EB8290B5-9FDD-485A-A6FF-59AE0DC66773}" dt="2021-05-12T08:36:37.818" v="80" actId="13926"/>
          <ac:spMkLst>
            <pc:docMk/>
            <pc:sldMk cId="243539907" sldId="267"/>
            <ac:spMk id="10" creationId="{26C0445B-ED88-4ECD-9B4E-B67A07832A3F}"/>
          </ac:spMkLst>
        </pc:spChg>
        <pc:graphicFrameChg chg="modGraphic">
          <ac:chgData name="竹本 加良子" userId="0c6ae3ae-d856-42b3-a34a-032faf097262" providerId="ADAL" clId="{EB8290B5-9FDD-485A-A6FF-59AE0DC66773}" dt="2021-05-12T08:37:30.309" v="91" actId="20577"/>
          <ac:graphicFrameMkLst>
            <pc:docMk/>
            <pc:sldMk cId="243539907" sldId="267"/>
            <ac:graphicFrameMk id="15" creationId="{857FD3E0-5AB9-4246-A1F0-135D596BFDCA}"/>
          </ac:graphicFrameMkLst>
        </pc:graphicFrameChg>
      </pc:sldChg>
    </pc:docChg>
  </pc:docChgLst>
  <pc:docChgLst>
    <pc:chgData name="竹本 加良子" userId="0c6ae3ae-d856-42b3-a34a-032faf097262" providerId="ADAL" clId="{6A7698F1-1526-49F7-A81A-EBCE3FC6BDEA}"/>
    <pc:docChg chg="modSld">
      <pc:chgData name="竹本 加良子" userId="0c6ae3ae-d856-42b3-a34a-032faf097262" providerId="ADAL" clId="{6A7698F1-1526-49F7-A81A-EBCE3FC6BDEA}" dt="2021-05-13T01:57:11.596" v="11" actId="20577"/>
      <pc:docMkLst>
        <pc:docMk/>
      </pc:docMkLst>
      <pc:sldChg chg="modSp mod modNotes">
        <pc:chgData name="竹本 加良子" userId="0c6ae3ae-d856-42b3-a34a-032faf097262" providerId="ADAL" clId="{6A7698F1-1526-49F7-A81A-EBCE3FC6BDEA}" dt="2021-05-13T01:57:11.596" v="11" actId="20577"/>
        <pc:sldMkLst>
          <pc:docMk/>
          <pc:sldMk cId="1656790617" sldId="256"/>
        </pc:sldMkLst>
        <pc:graphicFrameChg chg="modGraphic">
          <ac:chgData name="竹本 加良子" userId="0c6ae3ae-d856-42b3-a34a-032faf097262" providerId="ADAL" clId="{6A7698F1-1526-49F7-A81A-EBCE3FC6BDEA}" dt="2021-05-13T01:57:11.596" v="11" actId="20577"/>
          <ac:graphicFrameMkLst>
            <pc:docMk/>
            <pc:sldMk cId="1656790617" sldId="256"/>
            <ac:graphicFrameMk id="22" creationId="{2A787ED3-0A78-4A2B-B121-69A63051D0DE}"/>
          </ac:graphicFrameMkLst>
        </pc:graphicFrameChg>
      </pc:sldChg>
      <pc:sldChg chg="modNotes">
        <pc:chgData name="竹本 加良子" userId="0c6ae3ae-d856-42b3-a34a-032faf097262" providerId="ADAL" clId="{6A7698F1-1526-49F7-A81A-EBCE3FC6BDEA}" dt="2021-05-13T01:55:35.041" v="1" actId="6549"/>
        <pc:sldMkLst>
          <pc:docMk/>
          <pc:sldMk cId="1618124736" sldId="260"/>
        </pc:sldMkLst>
      </pc:sldChg>
      <pc:sldChg chg="modNotes">
        <pc:chgData name="竹本 加良子" userId="0c6ae3ae-d856-42b3-a34a-032faf097262" providerId="ADAL" clId="{6A7698F1-1526-49F7-A81A-EBCE3FC6BDEA}" dt="2021-05-13T01:55:56.703" v="5" actId="6549"/>
        <pc:sldMkLst>
          <pc:docMk/>
          <pc:sldMk cId="3577619276" sldId="261"/>
        </pc:sldMkLst>
      </pc:sldChg>
      <pc:sldChg chg="modNotes modNotesTx">
        <pc:chgData name="竹本 加良子" userId="0c6ae3ae-d856-42b3-a34a-032faf097262" providerId="ADAL" clId="{6A7698F1-1526-49F7-A81A-EBCE3FC6BDEA}" dt="2021-05-13T01:56:06.093" v="6" actId="5793"/>
        <pc:sldMkLst>
          <pc:docMk/>
          <pc:sldMk cId="2414213830" sldId="263"/>
        </pc:sldMkLst>
      </pc:sldChg>
      <pc:sldChg chg="modNotes">
        <pc:chgData name="竹本 加良子" userId="0c6ae3ae-d856-42b3-a34a-032faf097262" providerId="ADAL" clId="{6A7698F1-1526-49F7-A81A-EBCE3FC6BDEA}" dt="2021-05-13T01:55:40.652" v="2" actId="6549"/>
        <pc:sldMkLst>
          <pc:docMk/>
          <pc:sldMk cId="2040767275" sldId="266"/>
        </pc:sldMkLst>
      </pc:sldChg>
      <pc:sldChg chg="modNotes modNotesTx">
        <pc:chgData name="竹本 加良子" userId="0c6ae3ae-d856-42b3-a34a-032faf097262" providerId="ADAL" clId="{6A7698F1-1526-49F7-A81A-EBCE3FC6BDEA}" dt="2021-05-13T01:56:18.588" v="9" actId="5793"/>
        <pc:sldMkLst>
          <pc:docMk/>
          <pc:sldMk cId="243539907" sldId="267"/>
        </pc:sldMkLst>
      </pc:sldChg>
    </pc:docChg>
  </pc:docChgLst>
  <pc:docChgLst>
    <pc:chgData name="竹本 加良子" userId="0c6ae3ae-d856-42b3-a34a-032faf097262" providerId="ADAL" clId="{E63F6979-9EAF-4BB1-991A-541B08844AB6}"/>
    <pc:docChg chg="undo custSel modSld">
      <pc:chgData name="竹本 加良子" userId="0c6ae3ae-d856-42b3-a34a-032faf097262" providerId="ADAL" clId="{E63F6979-9EAF-4BB1-991A-541B08844AB6}" dt="2021-05-07T09:46:35.603" v="289" actId="14100"/>
      <pc:docMkLst>
        <pc:docMk/>
      </pc:docMkLst>
      <pc:sldChg chg="addSp delSp modSp mod delCm modNotes">
        <pc:chgData name="竹本 加良子" userId="0c6ae3ae-d856-42b3-a34a-032faf097262" providerId="ADAL" clId="{E63F6979-9EAF-4BB1-991A-541B08844AB6}" dt="2021-05-07T09:45:56.861" v="280" actId="20577"/>
        <pc:sldMkLst>
          <pc:docMk/>
          <pc:sldMk cId="1656790617" sldId="256"/>
        </pc:sldMkLst>
        <pc:spChg chg="mod">
          <ac:chgData name="竹本 加良子" userId="0c6ae3ae-d856-42b3-a34a-032faf097262" providerId="ADAL" clId="{E63F6979-9EAF-4BB1-991A-541B08844AB6}" dt="2021-05-07T09:45:56.861" v="280" actId="20577"/>
          <ac:spMkLst>
            <pc:docMk/>
            <pc:sldMk cId="1656790617" sldId="256"/>
            <ac:spMk id="3" creationId="{56CFA813-1461-4912-B043-19A32B6FD006}"/>
          </ac:spMkLst>
        </pc:spChg>
        <pc:spChg chg="mod">
          <ac:chgData name="竹本 加良子" userId="0c6ae3ae-d856-42b3-a34a-032faf097262" providerId="ADAL" clId="{E63F6979-9EAF-4BB1-991A-541B08844AB6}" dt="2021-05-07T09:33:56.088" v="30" actId="1076"/>
          <ac:spMkLst>
            <pc:docMk/>
            <pc:sldMk cId="1656790617" sldId="256"/>
            <ac:spMk id="5" creationId="{4A3A339E-38F8-41E6-A53B-ED1E0C188068}"/>
          </ac:spMkLst>
        </pc:spChg>
        <pc:spChg chg="mod">
          <ac:chgData name="竹本 加良子" userId="0c6ae3ae-d856-42b3-a34a-032faf097262" providerId="ADAL" clId="{E63F6979-9EAF-4BB1-991A-541B08844AB6}" dt="2021-05-07T09:33:56.088" v="30" actId="1076"/>
          <ac:spMkLst>
            <pc:docMk/>
            <pc:sldMk cId="1656790617" sldId="256"/>
            <ac:spMk id="6" creationId="{19203562-9557-4592-94B0-60BE3F610AB0}"/>
          </ac:spMkLst>
        </pc:spChg>
        <pc:spChg chg="mod">
          <ac:chgData name="竹本 加良子" userId="0c6ae3ae-d856-42b3-a34a-032faf097262" providerId="ADAL" clId="{E63F6979-9EAF-4BB1-991A-541B08844AB6}" dt="2021-05-07T09:33:56.088" v="30" actId="1076"/>
          <ac:spMkLst>
            <pc:docMk/>
            <pc:sldMk cId="1656790617" sldId="256"/>
            <ac:spMk id="7" creationId="{4AEDB8F6-DD79-49E0-8188-3D9133F7274C}"/>
          </ac:spMkLst>
        </pc:spChg>
        <pc:spChg chg="mod">
          <ac:chgData name="竹本 加良子" userId="0c6ae3ae-d856-42b3-a34a-032faf097262" providerId="ADAL" clId="{E63F6979-9EAF-4BB1-991A-541B08844AB6}" dt="2021-05-07T09:34:02.151" v="40" actId="1035"/>
          <ac:spMkLst>
            <pc:docMk/>
            <pc:sldMk cId="1656790617" sldId="256"/>
            <ac:spMk id="8" creationId="{8DA6488C-0E00-40D9-934E-AF9C4E29A090}"/>
          </ac:spMkLst>
        </pc:spChg>
        <pc:spChg chg="mod">
          <ac:chgData name="竹本 加良子" userId="0c6ae3ae-d856-42b3-a34a-032faf097262" providerId="ADAL" clId="{E63F6979-9EAF-4BB1-991A-541B08844AB6}" dt="2021-05-07T09:34:02.151" v="40" actId="1035"/>
          <ac:spMkLst>
            <pc:docMk/>
            <pc:sldMk cId="1656790617" sldId="256"/>
            <ac:spMk id="9" creationId="{59294EB4-26D3-405B-A2E1-7C7B24527DDF}"/>
          </ac:spMkLst>
        </pc:spChg>
        <pc:spChg chg="mod">
          <ac:chgData name="竹本 加良子" userId="0c6ae3ae-d856-42b3-a34a-032faf097262" providerId="ADAL" clId="{E63F6979-9EAF-4BB1-991A-541B08844AB6}" dt="2021-05-07T09:34:02.151" v="40" actId="1035"/>
          <ac:spMkLst>
            <pc:docMk/>
            <pc:sldMk cId="1656790617" sldId="256"/>
            <ac:spMk id="21" creationId="{EBDFF17C-F94F-4072-83B3-56B55ABC4C9B}"/>
          </ac:spMkLst>
        </pc:spChg>
        <pc:spChg chg="mod">
          <ac:chgData name="竹本 加良子" userId="0c6ae3ae-d856-42b3-a34a-032faf097262" providerId="ADAL" clId="{E63F6979-9EAF-4BB1-991A-541B08844AB6}" dt="2021-05-07T09:34:02.151" v="40" actId="1035"/>
          <ac:spMkLst>
            <pc:docMk/>
            <pc:sldMk cId="1656790617" sldId="256"/>
            <ac:spMk id="23" creationId="{44563440-0F2D-49CA-BE6A-A2222E294C77}"/>
          </ac:spMkLst>
        </pc:spChg>
        <pc:spChg chg="mod">
          <ac:chgData name="竹本 加良子" userId="0c6ae3ae-d856-42b3-a34a-032faf097262" providerId="ADAL" clId="{E63F6979-9EAF-4BB1-991A-541B08844AB6}" dt="2021-05-07T09:34:02.151" v="40" actId="1035"/>
          <ac:spMkLst>
            <pc:docMk/>
            <pc:sldMk cId="1656790617" sldId="256"/>
            <ac:spMk id="24" creationId="{A6A402CB-A59B-4623-B13B-7587DE8E2FCF}"/>
          </ac:spMkLst>
        </pc:spChg>
        <pc:spChg chg="mod">
          <ac:chgData name="竹本 加良子" userId="0c6ae3ae-d856-42b3-a34a-032faf097262" providerId="ADAL" clId="{E63F6979-9EAF-4BB1-991A-541B08844AB6}" dt="2021-05-07T09:34:02.151" v="40" actId="1035"/>
          <ac:spMkLst>
            <pc:docMk/>
            <pc:sldMk cId="1656790617" sldId="256"/>
            <ac:spMk id="26" creationId="{04A23218-675A-4E2D-A0F9-F4E1706C1FCE}"/>
          </ac:spMkLst>
        </pc:spChg>
        <pc:spChg chg="mod">
          <ac:chgData name="竹本 加良子" userId="0c6ae3ae-d856-42b3-a34a-032faf097262" providerId="ADAL" clId="{E63F6979-9EAF-4BB1-991A-541B08844AB6}" dt="2021-05-07T09:34:02.151" v="40" actId="1035"/>
          <ac:spMkLst>
            <pc:docMk/>
            <pc:sldMk cId="1656790617" sldId="256"/>
            <ac:spMk id="29" creationId="{5E3C2104-866E-4DB6-B00F-EDA8E5F65A2C}"/>
          </ac:spMkLst>
        </pc:spChg>
        <pc:spChg chg="mod">
          <ac:chgData name="竹本 加良子" userId="0c6ae3ae-d856-42b3-a34a-032faf097262" providerId="ADAL" clId="{E63F6979-9EAF-4BB1-991A-541B08844AB6}" dt="2021-05-07T09:34:02.151" v="40" actId="1035"/>
          <ac:spMkLst>
            <pc:docMk/>
            <pc:sldMk cId="1656790617" sldId="256"/>
            <ac:spMk id="30" creationId="{9DE34B5D-05B8-4CEE-9E49-7775A0DBD6F6}"/>
          </ac:spMkLst>
        </pc:spChg>
        <pc:graphicFrameChg chg="del modGraphic">
          <ac:chgData name="竹本 加良子" userId="0c6ae3ae-d856-42b3-a34a-032faf097262" providerId="ADAL" clId="{E63F6979-9EAF-4BB1-991A-541B08844AB6}" dt="2021-05-07T09:33:50.215" v="28" actId="478"/>
          <ac:graphicFrameMkLst>
            <pc:docMk/>
            <pc:sldMk cId="1656790617" sldId="256"/>
            <ac:graphicFrameMk id="20" creationId="{5C2CD190-38A0-4E47-AFEA-22FFC2B78299}"/>
          </ac:graphicFrameMkLst>
        </pc:graphicFrameChg>
        <pc:graphicFrameChg chg="add mod">
          <ac:chgData name="竹本 加良子" userId="0c6ae3ae-d856-42b3-a34a-032faf097262" providerId="ADAL" clId="{E63F6979-9EAF-4BB1-991A-541B08844AB6}" dt="2021-05-07T09:33:50.584" v="29"/>
          <ac:graphicFrameMkLst>
            <pc:docMk/>
            <pc:sldMk cId="1656790617" sldId="256"/>
            <ac:graphicFrameMk id="22" creationId="{2A787ED3-0A78-4A2B-B121-69A63051D0DE}"/>
          </ac:graphicFrameMkLst>
        </pc:graphicFrameChg>
        <pc:cxnChg chg="mod">
          <ac:chgData name="竹本 加良子" userId="0c6ae3ae-d856-42b3-a34a-032faf097262" providerId="ADAL" clId="{E63F6979-9EAF-4BB1-991A-541B08844AB6}" dt="2021-05-07T09:34:02.151" v="40" actId="1035"/>
          <ac:cxnSpMkLst>
            <pc:docMk/>
            <pc:sldMk cId="1656790617" sldId="256"/>
            <ac:cxnSpMk id="18" creationId="{E4715E4F-6F9C-417D-B286-07C17E48DEBF}"/>
          </ac:cxnSpMkLst>
        </pc:cxnChg>
        <pc:cxnChg chg="mod">
          <ac:chgData name="竹本 加良子" userId="0c6ae3ae-d856-42b3-a34a-032faf097262" providerId="ADAL" clId="{E63F6979-9EAF-4BB1-991A-541B08844AB6}" dt="2021-05-07T09:34:02.151" v="40" actId="1035"/>
          <ac:cxnSpMkLst>
            <pc:docMk/>
            <pc:sldMk cId="1656790617" sldId="256"/>
            <ac:cxnSpMk id="27" creationId="{04ABEC2D-072E-470B-B2E0-9576050ECD8D}"/>
          </ac:cxnSpMkLst>
        </pc:cxnChg>
        <pc:cxnChg chg="mod">
          <ac:chgData name="竹本 加良子" userId="0c6ae3ae-d856-42b3-a34a-032faf097262" providerId="ADAL" clId="{E63F6979-9EAF-4BB1-991A-541B08844AB6}" dt="2021-05-07T09:34:02.151" v="40" actId="1035"/>
          <ac:cxnSpMkLst>
            <pc:docMk/>
            <pc:sldMk cId="1656790617" sldId="256"/>
            <ac:cxnSpMk id="31" creationId="{9E10E68B-35C9-4ACD-8613-873235DBB5B3}"/>
          </ac:cxnSpMkLst>
        </pc:cxnChg>
        <pc:cxnChg chg="mod">
          <ac:chgData name="竹本 加良子" userId="0c6ae3ae-d856-42b3-a34a-032faf097262" providerId="ADAL" clId="{E63F6979-9EAF-4BB1-991A-541B08844AB6}" dt="2021-05-07T09:34:02.151" v="40" actId="1035"/>
          <ac:cxnSpMkLst>
            <pc:docMk/>
            <pc:sldMk cId="1656790617" sldId="256"/>
            <ac:cxnSpMk id="35" creationId="{D8AE67CF-8081-45B8-BE45-82640CC972C6}"/>
          </ac:cxnSpMkLst>
        </pc:cxnChg>
        <pc:cxnChg chg="mod">
          <ac:chgData name="竹本 加良子" userId="0c6ae3ae-d856-42b3-a34a-032faf097262" providerId="ADAL" clId="{E63F6979-9EAF-4BB1-991A-541B08844AB6}" dt="2021-05-07T09:34:02.151" v="40" actId="1035"/>
          <ac:cxnSpMkLst>
            <pc:docMk/>
            <pc:sldMk cId="1656790617" sldId="256"/>
            <ac:cxnSpMk id="40" creationId="{59430431-FD45-45E1-8D91-CDC5754AC65E}"/>
          </ac:cxnSpMkLst>
        </pc:cxnChg>
        <pc:cxnChg chg="mod">
          <ac:chgData name="竹本 加良子" userId="0c6ae3ae-d856-42b3-a34a-032faf097262" providerId="ADAL" clId="{E63F6979-9EAF-4BB1-991A-541B08844AB6}" dt="2021-05-07T09:34:02.151" v="40" actId="1035"/>
          <ac:cxnSpMkLst>
            <pc:docMk/>
            <pc:sldMk cId="1656790617" sldId="256"/>
            <ac:cxnSpMk id="42" creationId="{24DA3CEF-E514-4779-95B8-A6E134AA46E3}"/>
          </ac:cxnSpMkLst>
        </pc:cxnChg>
        <pc:cxnChg chg="mod">
          <ac:chgData name="竹本 加良子" userId="0c6ae3ae-d856-42b3-a34a-032faf097262" providerId="ADAL" clId="{E63F6979-9EAF-4BB1-991A-541B08844AB6}" dt="2021-05-07T09:34:02.151" v="40" actId="1035"/>
          <ac:cxnSpMkLst>
            <pc:docMk/>
            <pc:sldMk cId="1656790617" sldId="256"/>
            <ac:cxnSpMk id="45" creationId="{E5FCEE3F-8619-421F-9333-E749AC161818}"/>
          </ac:cxnSpMkLst>
        </pc:cxnChg>
      </pc:sldChg>
      <pc:sldChg chg="modSp mod modNotes">
        <pc:chgData name="竹本 加良子" userId="0c6ae3ae-d856-42b3-a34a-032faf097262" providerId="ADAL" clId="{E63F6979-9EAF-4BB1-991A-541B08844AB6}" dt="2021-05-07T09:46:35.603" v="289" actId="14100"/>
        <pc:sldMkLst>
          <pc:docMk/>
          <pc:sldMk cId="1618124736" sldId="260"/>
        </pc:sldMkLst>
        <pc:spChg chg="mod">
          <ac:chgData name="竹本 加良子" userId="0c6ae3ae-d856-42b3-a34a-032faf097262" providerId="ADAL" clId="{E63F6979-9EAF-4BB1-991A-541B08844AB6}" dt="2021-05-07T09:46:01.491" v="282" actId="20577"/>
          <ac:spMkLst>
            <pc:docMk/>
            <pc:sldMk cId="1618124736" sldId="260"/>
            <ac:spMk id="22" creationId="{3EA3EFF0-CD65-4FF8-9525-A2EA14704802}"/>
          </ac:spMkLst>
        </pc:spChg>
        <pc:graphicFrameChg chg="modGraphic">
          <ac:chgData name="竹本 加良子" userId="0c6ae3ae-d856-42b3-a34a-032faf097262" providerId="ADAL" clId="{E63F6979-9EAF-4BB1-991A-541B08844AB6}" dt="2021-05-07T09:33:44.270" v="27" actId="13926"/>
          <ac:graphicFrameMkLst>
            <pc:docMk/>
            <pc:sldMk cId="1618124736" sldId="260"/>
            <ac:graphicFrameMk id="30" creationId="{D6FC3B01-8F24-4C56-A780-0E604BE1D57F}"/>
          </ac:graphicFrameMkLst>
        </pc:graphicFrameChg>
      </pc:sldChg>
      <pc:sldChg chg="addSp delSp modSp mod">
        <pc:chgData name="竹本 加良子" userId="0c6ae3ae-d856-42b3-a34a-032faf097262" providerId="ADAL" clId="{E63F6979-9EAF-4BB1-991A-541B08844AB6}" dt="2021-05-07T09:46:15.657" v="288" actId="20577"/>
        <pc:sldMkLst>
          <pc:docMk/>
          <pc:sldMk cId="3577619276" sldId="261"/>
        </pc:sldMkLst>
        <pc:spChg chg="mod">
          <ac:chgData name="竹本 加良子" userId="0c6ae3ae-d856-42b3-a34a-032faf097262" providerId="ADAL" clId="{E63F6979-9EAF-4BB1-991A-541B08844AB6}" dt="2021-05-07T09:46:15.657" v="288" actId="20577"/>
          <ac:spMkLst>
            <pc:docMk/>
            <pc:sldMk cId="3577619276" sldId="261"/>
            <ac:spMk id="11" creationId="{1B48C219-0A99-49FB-A0AF-624AD673F48E}"/>
          </ac:spMkLst>
        </pc:spChg>
        <pc:graphicFrameChg chg="add mod">
          <ac:chgData name="竹本 加良子" userId="0c6ae3ae-d856-42b3-a34a-032faf097262" providerId="ADAL" clId="{E63F6979-9EAF-4BB1-991A-541B08844AB6}" dt="2021-05-07T09:36:29.875" v="58"/>
          <ac:graphicFrameMkLst>
            <pc:docMk/>
            <pc:sldMk cId="3577619276" sldId="261"/>
            <ac:graphicFrameMk id="14" creationId="{A2BAEF58-6415-4A49-B11B-8B6CEF75CD29}"/>
          </ac:graphicFrameMkLst>
        </pc:graphicFrameChg>
        <pc:graphicFrameChg chg="del">
          <ac:chgData name="竹本 加良子" userId="0c6ae3ae-d856-42b3-a34a-032faf097262" providerId="ADAL" clId="{E63F6979-9EAF-4BB1-991A-541B08844AB6}" dt="2021-05-07T09:36:29.087" v="57" actId="478"/>
          <ac:graphicFrameMkLst>
            <pc:docMk/>
            <pc:sldMk cId="3577619276" sldId="261"/>
            <ac:graphicFrameMk id="16" creationId="{23B280E8-43C4-4F38-AD69-B4462E1A1E77}"/>
          </ac:graphicFrameMkLst>
        </pc:graphicFrameChg>
      </pc:sldChg>
      <pc:sldChg chg="addSp delSp modSp mod modNotes">
        <pc:chgData name="竹本 加良子" userId="0c6ae3ae-d856-42b3-a34a-032faf097262" providerId="ADAL" clId="{E63F6979-9EAF-4BB1-991A-541B08844AB6}" dt="2021-05-07T09:46:06.299" v="284" actId="20577"/>
        <pc:sldMkLst>
          <pc:docMk/>
          <pc:sldMk cId="2414213830" sldId="263"/>
        </pc:sldMkLst>
        <pc:spChg chg="mod">
          <ac:chgData name="竹本 加良子" userId="0c6ae3ae-d856-42b3-a34a-032faf097262" providerId="ADAL" clId="{E63F6979-9EAF-4BB1-991A-541B08844AB6}" dt="2021-05-07T09:46:06.299" v="284" actId="20577"/>
          <ac:spMkLst>
            <pc:docMk/>
            <pc:sldMk cId="2414213830" sldId="263"/>
            <ac:spMk id="18" creationId="{46B09CE1-1396-4EA4-B0DA-3B091B1441CF}"/>
          </ac:spMkLst>
        </pc:spChg>
        <pc:spChg chg="mod">
          <ac:chgData name="竹本 加良子" userId="0c6ae3ae-d856-42b3-a34a-032faf097262" providerId="ADAL" clId="{E63F6979-9EAF-4BB1-991A-541B08844AB6}" dt="2021-05-07T09:34:39.500" v="49" actId="20577"/>
          <ac:spMkLst>
            <pc:docMk/>
            <pc:sldMk cId="2414213830" sldId="263"/>
            <ac:spMk id="22" creationId="{A7AB52A5-5E3E-4321-B3C1-4FFBF97217C8}"/>
          </ac:spMkLst>
        </pc:spChg>
        <pc:graphicFrameChg chg="del">
          <ac:chgData name="竹本 加良子" userId="0c6ae3ae-d856-42b3-a34a-032faf097262" providerId="ADAL" clId="{E63F6979-9EAF-4BB1-991A-541B08844AB6}" dt="2021-05-07T09:34:16.566" v="43" actId="478"/>
          <ac:graphicFrameMkLst>
            <pc:docMk/>
            <pc:sldMk cId="2414213830" sldId="263"/>
            <ac:graphicFrameMk id="20" creationId="{FEBDED6D-B08D-423B-B703-44948EA08A8B}"/>
          </ac:graphicFrameMkLst>
        </pc:graphicFrameChg>
        <pc:graphicFrameChg chg="add mod">
          <ac:chgData name="竹本 加良子" userId="0c6ae3ae-d856-42b3-a34a-032faf097262" providerId="ADAL" clId="{E63F6979-9EAF-4BB1-991A-541B08844AB6}" dt="2021-05-07T09:34:16.805" v="44"/>
          <ac:graphicFrameMkLst>
            <pc:docMk/>
            <pc:sldMk cId="2414213830" sldId="263"/>
            <ac:graphicFrameMk id="21" creationId="{EF4D2E81-8C13-48ED-A041-C6A91802A372}"/>
          </ac:graphicFrameMkLst>
        </pc:graphicFrameChg>
      </pc:sldChg>
      <pc:sldChg chg="addSp delSp modSp mod modNotes">
        <pc:chgData name="竹本 加良子" userId="0c6ae3ae-d856-42b3-a34a-032faf097262" providerId="ADAL" clId="{E63F6979-9EAF-4BB1-991A-541B08844AB6}" dt="2021-05-07T09:45:52.182" v="278" actId="20577"/>
        <pc:sldMkLst>
          <pc:docMk/>
          <pc:sldMk cId="2040767275" sldId="266"/>
        </pc:sldMkLst>
        <pc:spChg chg="mod">
          <ac:chgData name="竹本 加良子" userId="0c6ae3ae-d856-42b3-a34a-032faf097262" providerId="ADAL" clId="{E63F6979-9EAF-4BB1-991A-541B08844AB6}" dt="2021-05-07T09:34:46.080" v="51" actId="6549"/>
          <ac:spMkLst>
            <pc:docMk/>
            <pc:sldMk cId="2040767275" sldId="266"/>
            <ac:spMk id="8" creationId="{70399F35-43EB-456E-84E2-49EBAE42984C}"/>
          </ac:spMkLst>
        </pc:spChg>
        <pc:spChg chg="mod">
          <ac:chgData name="竹本 加良子" userId="0c6ae3ae-d856-42b3-a34a-032faf097262" providerId="ADAL" clId="{E63F6979-9EAF-4BB1-991A-541B08844AB6}" dt="2021-05-07T09:45:52.182" v="278" actId="20577"/>
          <ac:spMkLst>
            <pc:docMk/>
            <pc:sldMk cId="2040767275" sldId="266"/>
            <ac:spMk id="35" creationId="{DE610D4F-7536-4CA0-8D06-88A1093CE8C9}"/>
          </ac:spMkLst>
        </pc:spChg>
        <pc:graphicFrameChg chg="add mod">
          <ac:chgData name="竹本 加良子" userId="0c6ae3ae-d856-42b3-a34a-032faf097262" providerId="ADAL" clId="{E63F6979-9EAF-4BB1-991A-541B08844AB6}" dt="2021-05-07T09:34:12.100" v="42"/>
          <ac:graphicFrameMkLst>
            <pc:docMk/>
            <pc:sldMk cId="2040767275" sldId="266"/>
            <ac:graphicFrameMk id="19" creationId="{EF5DED7B-1903-4C2E-9CEB-7E172C94F77B}"/>
          </ac:graphicFrameMkLst>
        </pc:graphicFrameChg>
        <pc:graphicFrameChg chg="del">
          <ac:chgData name="竹本 加良子" userId="0c6ae3ae-d856-42b3-a34a-032faf097262" providerId="ADAL" clId="{E63F6979-9EAF-4BB1-991A-541B08844AB6}" dt="2021-05-07T09:34:11.857" v="41" actId="478"/>
          <ac:graphicFrameMkLst>
            <pc:docMk/>
            <pc:sldMk cId="2040767275" sldId="266"/>
            <ac:graphicFrameMk id="22" creationId="{7E915C2F-8713-4215-BBA1-610AEE36F525}"/>
          </ac:graphicFrameMkLst>
        </pc:graphicFrameChg>
      </pc:sldChg>
      <pc:sldChg chg="addSp delSp modSp mod delCm modNotes">
        <pc:chgData name="竹本 加良子" userId="0c6ae3ae-d856-42b3-a34a-032faf097262" providerId="ADAL" clId="{E63F6979-9EAF-4BB1-991A-541B08844AB6}" dt="2021-05-07T09:46:10.556" v="286" actId="20577"/>
        <pc:sldMkLst>
          <pc:docMk/>
          <pc:sldMk cId="243539907" sldId="267"/>
        </pc:sldMkLst>
        <pc:spChg chg="mod">
          <ac:chgData name="竹本 加良子" userId="0c6ae3ae-d856-42b3-a34a-032faf097262" providerId="ADAL" clId="{E63F6979-9EAF-4BB1-991A-541B08844AB6}" dt="2021-05-07T09:35:11.682" v="52" actId="207"/>
          <ac:spMkLst>
            <pc:docMk/>
            <pc:sldMk cId="243539907" sldId="267"/>
            <ac:spMk id="2" creationId="{6292B95E-89EC-45D6-8FEB-40E7C0E721D9}"/>
          </ac:spMkLst>
        </pc:spChg>
        <pc:spChg chg="mod">
          <ac:chgData name="竹本 加良子" userId="0c6ae3ae-d856-42b3-a34a-032faf097262" providerId="ADAL" clId="{E63F6979-9EAF-4BB1-991A-541B08844AB6}" dt="2021-05-07T09:36:18.981" v="56" actId="13926"/>
          <ac:spMkLst>
            <pc:docMk/>
            <pc:sldMk cId="243539907" sldId="267"/>
            <ac:spMk id="5" creationId="{47B2ACFE-94BB-4CD1-96B1-FFA1A355508B}"/>
          </ac:spMkLst>
        </pc:spChg>
        <pc:spChg chg="mod">
          <ac:chgData name="竹本 加良子" userId="0c6ae3ae-d856-42b3-a34a-032faf097262" providerId="ADAL" clId="{E63F6979-9EAF-4BB1-991A-541B08844AB6}" dt="2021-05-07T09:46:10.556" v="286" actId="20577"/>
          <ac:spMkLst>
            <pc:docMk/>
            <pc:sldMk cId="243539907" sldId="267"/>
            <ac:spMk id="18" creationId="{46B09CE1-1396-4EA4-B0DA-3B091B1441CF}"/>
          </ac:spMkLst>
        </pc:spChg>
        <pc:graphicFrameChg chg="del">
          <ac:chgData name="竹本 加良子" userId="0c6ae3ae-d856-42b3-a34a-032faf097262" providerId="ADAL" clId="{E63F6979-9EAF-4BB1-991A-541B08844AB6}" dt="2021-05-07T09:34:22.689" v="45" actId="478"/>
          <ac:graphicFrameMkLst>
            <pc:docMk/>
            <pc:sldMk cId="243539907" sldId="267"/>
            <ac:graphicFrameMk id="14" creationId="{02F8C009-67C3-499F-8018-1BE4FC132761}"/>
          </ac:graphicFrameMkLst>
        </pc:graphicFrameChg>
        <pc:graphicFrameChg chg="add mod">
          <ac:chgData name="竹本 加良子" userId="0c6ae3ae-d856-42b3-a34a-032faf097262" providerId="ADAL" clId="{E63F6979-9EAF-4BB1-991A-541B08844AB6}" dt="2021-05-07T09:34:23.385" v="46"/>
          <ac:graphicFrameMkLst>
            <pc:docMk/>
            <pc:sldMk cId="243539907" sldId="267"/>
            <ac:graphicFrameMk id="15" creationId="{857FD3E0-5AB9-4246-A1F0-135D596BFDCA}"/>
          </ac:graphicFrameMkLst>
        </pc:graphicFrameChg>
      </pc:sldChg>
    </pc:docChg>
  </pc:docChgLst>
  <pc:docChgLst>
    <pc:chgData name="竹本 加良子" userId="0c6ae3ae-d856-42b3-a34a-032faf097262" providerId="ADAL" clId="{3EBF0174-3D82-4C54-8589-C801626DA034}"/>
    <pc:docChg chg="custSel modSld">
      <pc:chgData name="竹本 加良子" userId="0c6ae3ae-d856-42b3-a34a-032faf097262" providerId="ADAL" clId="{3EBF0174-3D82-4C54-8589-C801626DA034}" dt="2021-05-10T09:16:57.020" v="458" actId="478"/>
      <pc:docMkLst>
        <pc:docMk/>
      </pc:docMkLst>
      <pc:sldChg chg="modSp mod modNotes">
        <pc:chgData name="竹本 加良子" userId="0c6ae3ae-d856-42b3-a34a-032faf097262" providerId="ADAL" clId="{3EBF0174-3D82-4C54-8589-C801626DA034}" dt="2021-05-08T00:16:42.688" v="390" actId="20577"/>
        <pc:sldMkLst>
          <pc:docMk/>
          <pc:sldMk cId="1656790617" sldId="256"/>
        </pc:sldMkLst>
        <pc:spChg chg="mod">
          <ac:chgData name="竹本 加良子" userId="0c6ae3ae-d856-42b3-a34a-032faf097262" providerId="ADAL" clId="{3EBF0174-3D82-4C54-8589-C801626DA034}" dt="2021-05-07T09:48:00.136" v="1" actId="6549"/>
          <ac:spMkLst>
            <pc:docMk/>
            <pc:sldMk cId="1656790617" sldId="256"/>
            <ac:spMk id="6" creationId="{19203562-9557-4592-94B0-60BE3F610AB0}"/>
          </ac:spMkLst>
        </pc:spChg>
      </pc:sldChg>
      <pc:sldChg chg="modNotes">
        <pc:chgData name="竹本 加良子" userId="0c6ae3ae-d856-42b3-a34a-032faf097262" providerId="ADAL" clId="{3EBF0174-3D82-4C54-8589-C801626DA034}" dt="2021-05-10T09:16:57.020" v="458" actId="478"/>
        <pc:sldMkLst>
          <pc:docMk/>
          <pc:sldMk cId="1618124736"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1727" y="464170"/>
            <a:ext cx="3960000" cy="2971569"/>
          </a:xfrm>
          <a:prstGeom prst="rect">
            <a:avLst/>
          </a:prstGeom>
          <a:noFill/>
          <a:ln w="12700">
            <a:solidFill>
              <a:prstClr val="black"/>
            </a:solidFill>
          </a:ln>
        </p:spPr>
        <p:txBody>
          <a:bodyPr vert="horz" lIns="90763" tIns="45382" rIns="90763" bIns="45382" rtlCol="0" anchor="ctr"/>
          <a:lstStyle/>
          <a:p>
            <a:endParaRPr lang="ja-JP" altLang="en-US"/>
          </a:p>
        </p:txBody>
      </p:sp>
      <p:sp>
        <p:nvSpPr>
          <p:cNvPr id="5" name="ノート プレースホルダー 4"/>
          <p:cNvSpPr>
            <a:spLocks noGrp="1"/>
          </p:cNvSpPr>
          <p:nvPr>
            <p:ph type="body" sz="quarter" idx="3"/>
          </p:nvPr>
        </p:nvSpPr>
        <p:spPr>
          <a:xfrm>
            <a:off x="681727" y="3755681"/>
            <a:ext cx="5508000" cy="5907291"/>
          </a:xfrm>
          <a:prstGeom prst="rect">
            <a:avLst/>
          </a:prstGeom>
        </p:spPr>
        <p:txBody>
          <a:bodyPr vert="horz" lIns="0" tIns="0" rIns="0" bIns="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100">
                <a:latin typeface="HGPｺﾞｼｯｸM" panose="020B0600000000000000" pitchFamily="50" charset="-128"/>
                <a:ea typeface="HGPｺﾞｼｯｸM" panose="020B0600000000000000" pitchFamily="50" charset="-128"/>
              </a:defRPr>
            </a:lvl1pPr>
          </a:lstStyle>
          <a:p>
            <a:fld id="{4A960280-4C04-493E-9E5F-103FAB7B57B0}" type="slidenum">
              <a:rPr kumimoji="1" lang="ja-JP" altLang="en-US" smtClean="0"/>
              <a:pPr/>
              <a:t>‹#›</a:t>
            </a:fld>
            <a:endParaRPr kumimoji="1" lang="ja-JP" altLang="en-US" dirty="0"/>
          </a:p>
        </p:txBody>
      </p:sp>
    </p:spTree>
    <p:extLst>
      <p:ext uri="{BB962C8B-B14F-4D97-AF65-F5344CB8AC3E}">
        <p14:creationId xmlns:p14="http://schemas.microsoft.com/office/powerpoint/2010/main" val="3278712912"/>
      </p:ext>
    </p:extLst>
  </p:cSld>
  <p:clrMap bg1="lt1" tx1="dk1" bg2="lt2" tx2="dk2" accent1="accent1" accent2="accent2" accent3="accent3" accent4="accent4" accent5="accent5" accent6="accent6" hlink="hlink" folHlink="folHlink"/>
  <p:notesStyle>
    <a:lvl1pPr marL="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1pPr>
    <a:lvl2pPr marL="18256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2pPr>
    <a:lvl3pPr marL="354013"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3pPr>
    <a:lvl4pPr marL="536575" indent="0" algn="just" defTabSz="914400" rtl="0" eaLnBrk="1" latinLnBrk="0" hangingPunct="1">
      <a:lnSpc>
        <a:spcPts val="1200"/>
      </a:lnSpc>
      <a:spcAft>
        <a:spcPts val="200"/>
      </a:spcAf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4pPr>
    <a:lvl5pPr marL="720725" indent="0" algn="just" defTabSz="914400" rtl="0" eaLnBrk="1" latinLnBrk="0" hangingPunct="1">
      <a:lnSpc>
        <a:spcPts val="1200"/>
      </a:lnSpc>
      <a:spcAft>
        <a:spcPts val="200"/>
      </a:spcAft>
      <a:tabLst>
        <a:tab pos="720725" algn="l"/>
      </a:tabLst>
      <a:defRPr kumimoji="1" sz="10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469900"/>
            <a:ext cx="3959225" cy="2970213"/>
          </a:xfrm>
        </p:spPr>
      </p:sp>
      <p:sp>
        <p:nvSpPr>
          <p:cNvPr id="3" name="ノート プレースホルダー 2"/>
          <p:cNvSpPr>
            <a:spLocks noGrp="1"/>
          </p:cNvSpPr>
          <p:nvPr>
            <p:ph type="body" idx="1"/>
          </p:nvPr>
        </p:nvSpPr>
        <p:spPr>
          <a:xfrm>
            <a:off x="674200" y="3756454"/>
            <a:ext cx="5508000" cy="600538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1</a:t>
            </a:fld>
            <a:endParaRPr kumimoji="1" lang="ja-JP" altLang="en-US" dirty="0"/>
          </a:p>
        </p:txBody>
      </p:sp>
    </p:spTree>
    <p:extLst>
      <p:ext uri="{BB962C8B-B14F-4D97-AF65-F5344CB8AC3E}">
        <p14:creationId xmlns:p14="http://schemas.microsoft.com/office/powerpoint/2010/main" val="320110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481013"/>
            <a:ext cx="3959225" cy="2970212"/>
          </a:xfrm>
        </p:spPr>
      </p:sp>
      <p:sp>
        <p:nvSpPr>
          <p:cNvPr id="3" name="ノート プレースホルダー 2"/>
          <p:cNvSpPr>
            <a:spLocks noGrp="1"/>
          </p:cNvSpPr>
          <p:nvPr>
            <p:ph type="body" idx="1"/>
          </p:nvPr>
        </p:nvSpPr>
        <p:spPr>
          <a:xfrm>
            <a:off x="687045" y="3751212"/>
            <a:ext cx="5508000" cy="5956668"/>
          </a:xfrm>
        </p:spPr>
        <p:txBody>
          <a:bodyPr/>
          <a:lstStyle/>
          <a:p>
            <a:pPr>
              <a:lnSpc>
                <a:spcPts val="1130"/>
              </a:lnSpc>
            </a:pPr>
            <a:endParaRPr kumimoji="1" lang="en-US" altLang="ja-JP" dirty="0">
              <a:solidFill>
                <a:schemeClr val="tx1">
                  <a:lumMod val="75000"/>
                  <a:lumOff val="25000"/>
                </a:schemeClr>
              </a:solidFill>
            </a:endParaRPr>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2</a:t>
            </a:fld>
            <a:endParaRPr kumimoji="1" lang="ja-JP" altLang="en-US" dirty="0"/>
          </a:p>
        </p:txBody>
      </p:sp>
    </p:spTree>
    <p:extLst>
      <p:ext uri="{BB962C8B-B14F-4D97-AF65-F5344CB8AC3E}">
        <p14:creationId xmlns:p14="http://schemas.microsoft.com/office/powerpoint/2010/main" val="692140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7388" y="469900"/>
            <a:ext cx="3959225" cy="2970213"/>
          </a:xfrm>
        </p:spPr>
      </p:sp>
      <p:sp>
        <p:nvSpPr>
          <p:cNvPr id="3" name="ノート プレースホルダー 2"/>
          <p:cNvSpPr>
            <a:spLocks noGrp="1"/>
          </p:cNvSpPr>
          <p:nvPr>
            <p:ph type="body" idx="1"/>
          </p:nvPr>
        </p:nvSpPr>
        <p:spPr>
          <a:xfrm>
            <a:off x="687388" y="3756949"/>
            <a:ext cx="5508000" cy="563946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3</a:t>
            </a:fld>
            <a:endParaRPr kumimoji="1" lang="ja-JP" altLang="en-US"/>
          </a:p>
        </p:txBody>
      </p:sp>
    </p:spTree>
    <p:extLst>
      <p:ext uri="{BB962C8B-B14F-4D97-AF65-F5344CB8AC3E}">
        <p14:creationId xmlns:p14="http://schemas.microsoft.com/office/powerpoint/2010/main" val="43160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7388" y="469900"/>
            <a:ext cx="3959225" cy="2970213"/>
          </a:xfrm>
        </p:spPr>
      </p:sp>
      <p:sp>
        <p:nvSpPr>
          <p:cNvPr id="3" name="ノート プレースホルダー 2"/>
          <p:cNvSpPr>
            <a:spLocks noGrp="1"/>
          </p:cNvSpPr>
          <p:nvPr>
            <p:ph type="body" idx="1"/>
          </p:nvPr>
        </p:nvSpPr>
        <p:spPr>
          <a:xfrm>
            <a:off x="687388" y="3756949"/>
            <a:ext cx="5508000" cy="5639464"/>
          </a:xfrm>
        </p:spPr>
        <p:txBody>
          <a:bodyPr/>
          <a:lstStyle/>
          <a:p>
            <a:pPr marL="0" indent="0">
              <a:buFont typeface="Arial" panose="020B0604020202020204" pitchFamily="34" charset="0"/>
              <a:buNone/>
            </a:pPr>
            <a:endParaRPr kumimoji="1" lang="en-US" altLang="ja-JP"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4</a:t>
            </a:fld>
            <a:endParaRPr kumimoji="1" lang="ja-JP" altLang="en-US"/>
          </a:p>
        </p:txBody>
      </p:sp>
    </p:spTree>
    <p:extLst>
      <p:ext uri="{BB962C8B-B14F-4D97-AF65-F5344CB8AC3E}">
        <p14:creationId xmlns:p14="http://schemas.microsoft.com/office/powerpoint/2010/main" val="417696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7388" y="482600"/>
            <a:ext cx="3959225" cy="2970213"/>
          </a:xfrm>
        </p:spPr>
      </p:sp>
      <p:sp>
        <p:nvSpPr>
          <p:cNvPr id="3" name="ノート プレースホルダー 2"/>
          <p:cNvSpPr>
            <a:spLocks noGrp="1"/>
          </p:cNvSpPr>
          <p:nvPr>
            <p:ph type="body" idx="1"/>
          </p:nvPr>
        </p:nvSpPr>
        <p:spPr>
          <a:xfrm>
            <a:off x="687388" y="3744936"/>
            <a:ext cx="5508000" cy="4670407"/>
          </a:xfrm>
        </p:spPr>
        <p:txBody>
          <a:bodyPr/>
          <a:lstStyle/>
          <a:p>
            <a:pPr marL="0" indent="0">
              <a:buFont typeface="Arial" panose="020B0604020202020204" pitchFamily="34" charset="0"/>
              <a:buNone/>
            </a:pPr>
            <a:endParaRPr kumimoji="1" lang="en-US" altLang="ja-JP"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5</a:t>
            </a:fld>
            <a:endParaRPr kumimoji="1" lang="ja-JP" altLang="en-US"/>
          </a:p>
        </p:txBody>
      </p:sp>
    </p:spTree>
    <p:extLst>
      <p:ext uri="{BB962C8B-B14F-4D97-AF65-F5344CB8AC3E}">
        <p14:creationId xmlns:p14="http://schemas.microsoft.com/office/powerpoint/2010/main" val="1870985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4688" y="468313"/>
            <a:ext cx="3959225" cy="2970212"/>
          </a:xfrm>
        </p:spPr>
      </p:sp>
      <p:sp>
        <p:nvSpPr>
          <p:cNvPr id="3" name="ノート プレースホルダー 2"/>
          <p:cNvSpPr>
            <a:spLocks noGrp="1"/>
          </p:cNvSpPr>
          <p:nvPr>
            <p:ph type="body" idx="1"/>
          </p:nvPr>
        </p:nvSpPr>
        <p:spPr>
          <a:xfrm>
            <a:off x="687388" y="3758136"/>
            <a:ext cx="5508000" cy="5639864"/>
          </a:xfrm>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A960280-4C04-493E-9E5F-103FAB7B57B0}" type="slidenum">
              <a:rPr kumimoji="1" lang="ja-JP" altLang="en-US" smtClean="0"/>
              <a:t>6</a:t>
            </a:fld>
            <a:endParaRPr kumimoji="1" lang="ja-JP" altLang="en-US"/>
          </a:p>
        </p:txBody>
      </p:sp>
    </p:spTree>
    <p:extLst>
      <p:ext uri="{BB962C8B-B14F-4D97-AF65-F5344CB8AC3E}">
        <p14:creationId xmlns:p14="http://schemas.microsoft.com/office/powerpoint/2010/main" val="31335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401538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89364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8711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947243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110321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41226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39298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04656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83396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383953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C6E8ED-D7A7-461D-A15A-5E2EC4BA7BD5}" type="datetimeFigureOut">
              <a:rPr kumimoji="1" lang="ja-JP" altLang="en-US" smtClean="0"/>
              <a:t>2021/5/14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82096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6E8ED-D7A7-461D-A15A-5E2EC4BA7BD5}" type="datetimeFigureOut">
              <a:rPr kumimoji="1" lang="ja-JP" altLang="en-US" smtClean="0"/>
              <a:t>2021/5/14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41A8DA-3B12-477F-B575-5E39BCC9E45E}" type="slidenum">
              <a:rPr kumimoji="1" lang="ja-JP" altLang="en-US" smtClean="0"/>
              <a:t>‹#›</a:t>
            </a:fld>
            <a:endParaRPr kumimoji="1" lang="ja-JP" altLang="en-US"/>
          </a:p>
        </p:txBody>
      </p:sp>
    </p:spTree>
    <p:extLst>
      <p:ext uri="{BB962C8B-B14F-4D97-AF65-F5344CB8AC3E}">
        <p14:creationId xmlns:p14="http://schemas.microsoft.com/office/powerpoint/2010/main" val="2421628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4A3A339E-38F8-41E6-A53B-ED1E0C188068}"/>
              </a:ext>
            </a:extLst>
          </p:cNvPr>
          <p:cNvSpPr/>
          <p:nvPr/>
        </p:nvSpPr>
        <p:spPr>
          <a:xfrm>
            <a:off x="289558" y="900954"/>
            <a:ext cx="8564884" cy="1866852"/>
          </a:xfrm>
          <a:prstGeom prst="rect">
            <a:avLst/>
          </a:prstGeom>
          <a:solidFill>
            <a:srgbClr val="CCF2FC"/>
          </a:solidFill>
          <a:ln>
            <a:solidFill>
              <a:srgbClr val="004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ja-JP" altLang="en-US" dirty="0">
              <a:ln>
                <a:solidFill>
                  <a:srgbClr val="0070C0"/>
                </a:solidFill>
              </a:ln>
            </a:endParaRPr>
          </a:p>
        </p:txBody>
      </p:sp>
      <p:sp>
        <p:nvSpPr>
          <p:cNvPr id="6" name="正方形/長方形 5">
            <a:extLst>
              <a:ext uri="{FF2B5EF4-FFF2-40B4-BE49-F238E27FC236}">
                <a16:creationId xmlns:a16="http://schemas.microsoft.com/office/drawing/2014/main" xmlns="" id="{19203562-9557-4592-94B0-60BE3F610AB0}"/>
              </a:ext>
            </a:extLst>
          </p:cNvPr>
          <p:cNvSpPr/>
          <p:nvPr/>
        </p:nvSpPr>
        <p:spPr>
          <a:xfrm>
            <a:off x="289558" y="1233254"/>
            <a:ext cx="8564884" cy="151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Aft>
                <a:spcPts val="1200"/>
              </a:spcAft>
              <a:buClr>
                <a:schemeClr val="tx1">
                  <a:lumMod val="75000"/>
                  <a:lumOff val="25000"/>
                </a:schemeClr>
              </a:buClr>
              <a:buFont typeface="+mj-ea"/>
              <a:buAutoNum type="circleNumDbPlain"/>
            </a:pPr>
            <a:r>
              <a:rPr kumimoji="1" lang="ja-JP" altLang="en-US"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女性職員による検討委員会が発足し</a:t>
            </a:r>
            <a:r>
              <a:rPr kumimoji="1"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市の防災対策に女性の視点から提言</a:t>
            </a:r>
            <a:endParaRPr kumimoji="1" lang="en-US" altLang="ja-JP"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342900" indent="-342900" algn="just">
              <a:spcAft>
                <a:spcPts val="1200"/>
              </a:spcAft>
              <a:buFont typeface="+mj-ea"/>
              <a:buAutoNum type="circleNumDbPlain"/>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男女共同参画センターで防災講座「</a:t>
            </a:r>
            <a:r>
              <a:rPr kumimoji="1" lang="ja-JP" altLang="en-US"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女性防災プロジェクト</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」を開始</a:t>
            </a:r>
            <a:endParaRPr kumimoji="1" lang="en-US" altLang="ja-JP" strike="sngStrike" dirty="0">
              <a:solidFill>
                <a:srgbClr val="FF0000"/>
              </a:solidFill>
              <a:latin typeface="BIZ UDPゴシック" panose="020B0400000000000000" pitchFamily="50" charset="-128"/>
              <a:ea typeface="BIZ UDPゴシック" panose="020B0400000000000000" pitchFamily="50" charset="-128"/>
            </a:endParaRPr>
          </a:p>
          <a:p>
            <a:pPr marL="342900" indent="-342900" algn="just">
              <a:spcAft>
                <a:spcPts val="1200"/>
              </a:spcAft>
              <a:buFont typeface="+mj-ea"/>
              <a:buAutoNum type="circleNumDbPlain"/>
            </a:pP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防災対策部と</a:t>
            </a:r>
            <a:r>
              <a:rPr kumimoji="1" lang="zh-CN"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男女共同参画担当</a:t>
            </a:r>
            <a:r>
              <a:rPr kumimoji="1" lang="ja-JP" altLang="en-US" dirty="0">
                <a:solidFill>
                  <a:schemeClr val="tx1">
                    <a:lumMod val="75000"/>
                    <a:lumOff val="25000"/>
                  </a:schemeClr>
                </a:solidFill>
                <a:latin typeface="BIZ UDPゴシック" panose="020B0400000000000000" pitchFamily="50" charset="-128"/>
                <a:ea typeface="BIZ UDPゴシック" panose="020B0400000000000000" pitchFamily="50" charset="-128"/>
              </a:rPr>
              <a:t>部局が</a:t>
            </a:r>
            <a:r>
              <a:rPr kumimoji="1" lang="ja-JP" altLang="en-US"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連携して意見を出し合い、物資配送マニュアルに反映</a:t>
            </a:r>
            <a:endParaRPr kumimoji="1" lang="en-US" altLang="ja-JP" strike="sngStrike" dirty="0">
              <a:solidFill>
                <a:srgbClr val="FF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xmlns="" id="{4AEDB8F6-DD79-49E0-8188-3D9133F7274C}"/>
              </a:ext>
            </a:extLst>
          </p:cNvPr>
          <p:cNvSpPr txBox="1"/>
          <p:nvPr/>
        </p:nvSpPr>
        <p:spPr>
          <a:xfrm>
            <a:off x="307846" y="95981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取組の概要</a:t>
            </a:r>
          </a:p>
        </p:txBody>
      </p:sp>
      <p:sp>
        <p:nvSpPr>
          <p:cNvPr id="8" name="テキスト ボックス 7">
            <a:extLst>
              <a:ext uri="{FF2B5EF4-FFF2-40B4-BE49-F238E27FC236}">
                <a16:creationId xmlns:a16="http://schemas.microsoft.com/office/drawing/2014/main" xmlns="" id="{8DA6488C-0E00-40D9-934E-AF9C4E29A090}"/>
              </a:ext>
            </a:extLst>
          </p:cNvPr>
          <p:cNvSpPr txBox="1"/>
          <p:nvPr/>
        </p:nvSpPr>
        <p:spPr>
          <a:xfrm>
            <a:off x="307846" y="2959504"/>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背景・経緯</a:t>
            </a:r>
          </a:p>
        </p:txBody>
      </p:sp>
      <p:sp>
        <p:nvSpPr>
          <p:cNvPr id="9" name="四角形: 角を丸くする 8">
            <a:extLst>
              <a:ext uri="{FF2B5EF4-FFF2-40B4-BE49-F238E27FC236}">
                <a16:creationId xmlns:a16="http://schemas.microsoft.com/office/drawing/2014/main" xmlns="" id="{59294EB4-26D3-405B-A2E1-7C7B24527DDF}"/>
              </a:ext>
            </a:extLst>
          </p:cNvPr>
          <p:cNvSpPr/>
          <p:nvPr/>
        </p:nvSpPr>
        <p:spPr>
          <a:xfrm>
            <a:off x="530849" y="4094317"/>
            <a:ext cx="4041151"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高知市議会で議論</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18" name="直線矢印コネクタ 17">
            <a:extLst>
              <a:ext uri="{FF2B5EF4-FFF2-40B4-BE49-F238E27FC236}">
                <a16:creationId xmlns:a16="http://schemas.microsoft.com/office/drawing/2014/main" xmlns="" id="{E4715E4F-6F9C-417D-B286-07C17E48DEBF}"/>
              </a:ext>
            </a:extLst>
          </p:cNvPr>
          <p:cNvCxnSpPr>
            <a:cxnSpLocks/>
            <a:stCxn id="29" idx="2"/>
            <a:endCxn id="23" idx="0"/>
          </p:cNvCxnSpPr>
          <p:nvPr/>
        </p:nvCxnSpPr>
        <p:spPr>
          <a:xfrm flipH="1">
            <a:off x="4634849" y="4900124"/>
            <a:ext cx="9356" cy="204259"/>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xmlns="" id="{D8AE67CF-8081-45B8-BE45-82640CC972C6}"/>
              </a:ext>
            </a:extLst>
          </p:cNvPr>
          <p:cNvCxnSpPr>
            <a:cxnSpLocks/>
            <a:stCxn id="9" idx="2"/>
          </p:cNvCxnSpPr>
          <p:nvPr/>
        </p:nvCxnSpPr>
        <p:spPr>
          <a:xfrm>
            <a:off x="2551425" y="4382317"/>
            <a:ext cx="0" cy="229807"/>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xmlns="" id="{E5FCEE3F-8619-421F-9333-E749AC161818}"/>
              </a:ext>
            </a:extLst>
          </p:cNvPr>
          <p:cNvCxnSpPr>
            <a:cxnSpLocks/>
            <a:endCxn id="30" idx="0"/>
          </p:cNvCxnSpPr>
          <p:nvPr/>
        </p:nvCxnSpPr>
        <p:spPr>
          <a:xfrm>
            <a:off x="4644205" y="5905129"/>
            <a:ext cx="0" cy="190373"/>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29" name="四角形: 角を丸くする 28">
            <a:extLst>
              <a:ext uri="{FF2B5EF4-FFF2-40B4-BE49-F238E27FC236}">
                <a16:creationId xmlns:a16="http://schemas.microsoft.com/office/drawing/2014/main" xmlns="" id="{5E3C2104-866E-4DB6-B00F-EDA8E5F65A2C}"/>
              </a:ext>
            </a:extLst>
          </p:cNvPr>
          <p:cNvSpPr/>
          <p:nvPr/>
        </p:nvSpPr>
        <p:spPr>
          <a:xfrm>
            <a:off x="540205" y="4612124"/>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平成２４年（２０１２）　</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高知市防災会議条例の一部を改正して女性議員が入る</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40" name="直線矢印コネクタ 39">
            <a:extLst>
              <a:ext uri="{FF2B5EF4-FFF2-40B4-BE49-F238E27FC236}">
                <a16:creationId xmlns:a16="http://schemas.microsoft.com/office/drawing/2014/main" xmlns="" id="{59430431-FD45-45E1-8D91-CDC5754AC65E}"/>
              </a:ext>
            </a:extLst>
          </p:cNvPr>
          <p:cNvCxnSpPr>
            <a:cxnSpLocks/>
            <a:endCxn id="9" idx="0"/>
          </p:cNvCxnSpPr>
          <p:nvPr/>
        </p:nvCxnSpPr>
        <p:spPr>
          <a:xfrm>
            <a:off x="2551425" y="3861554"/>
            <a:ext cx="0" cy="232763"/>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a:extLst>
              <a:ext uri="{FF2B5EF4-FFF2-40B4-BE49-F238E27FC236}">
                <a16:creationId xmlns:a16="http://schemas.microsoft.com/office/drawing/2014/main" xmlns="" id="{56CFA813-1461-4912-B043-19A32B6FD006}"/>
              </a:ext>
            </a:extLst>
          </p:cNvPr>
          <p:cNvSpPr>
            <a:spLocks noGrp="1"/>
          </p:cNvSpPr>
          <p:nvPr>
            <p:ph type="sldNum" sz="quarter" idx="12"/>
          </p:nvPr>
        </p:nvSpPr>
        <p:spPr>
          <a:xfrm>
            <a:off x="7045452" y="6456299"/>
            <a:ext cx="2057400" cy="365125"/>
          </a:xfrm>
        </p:spPr>
        <p:txBody>
          <a:bodyPr/>
          <a:lstStyle/>
          <a:p>
            <a:r>
              <a:rPr kumimoji="1" lang="ja-JP" altLang="en-US" dirty="0"/>
              <a:t>１／６</a:t>
            </a:r>
          </a:p>
        </p:txBody>
      </p:sp>
      <p:sp>
        <p:nvSpPr>
          <p:cNvPr id="30" name="四角形: 角を丸くする 29">
            <a:extLst>
              <a:ext uri="{FF2B5EF4-FFF2-40B4-BE49-F238E27FC236}">
                <a16:creationId xmlns:a16="http://schemas.microsoft.com/office/drawing/2014/main" xmlns="" id="{9DE34B5D-05B8-4CEE-9E49-7775A0DBD6F6}"/>
              </a:ext>
            </a:extLst>
          </p:cNvPr>
          <p:cNvSpPr/>
          <p:nvPr/>
        </p:nvSpPr>
        <p:spPr>
          <a:xfrm>
            <a:off x="540205" y="6095502"/>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平成２９年（２０１７</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こうち男女共同参画センターソーレで、女性防災プロジェクトが開始</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xmlns="" id="{04A23218-675A-4E2D-A0F9-F4E1706C1FCE}"/>
              </a:ext>
            </a:extLst>
          </p:cNvPr>
          <p:cNvSpPr/>
          <p:nvPr/>
        </p:nvSpPr>
        <p:spPr>
          <a:xfrm>
            <a:off x="1437708" y="3404253"/>
            <a:ext cx="6724159" cy="493284"/>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ctr"/>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平成２３年（２０１１）東日本大震災復興基本法</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975" indent="-180975" algn="ct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「女性、子ども、障害者等を含めた多様な国民の意見が反映されるべきこと」と明記された</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xmlns="" id="{EBDFF17C-F94F-4072-83B3-56B55ABC4C9B}"/>
              </a:ext>
            </a:extLst>
          </p:cNvPr>
          <p:cNvSpPr/>
          <p:nvPr/>
        </p:nvSpPr>
        <p:spPr>
          <a:xfrm>
            <a:off x="4707054" y="4099094"/>
            <a:ext cx="4041151"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防災対策部の新設</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xmlns="" id="{44563440-0F2D-49CA-BE6A-A2222E294C77}"/>
              </a:ext>
            </a:extLst>
          </p:cNvPr>
          <p:cNvSpPr/>
          <p:nvPr/>
        </p:nvSpPr>
        <p:spPr>
          <a:xfrm>
            <a:off x="530849" y="5104383"/>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平成２４年（２０１２）　</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高知市女性の視点による南海地震対策検討委員会の立ち上げ</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xmlns="" id="{A6A402CB-A59B-4623-B13B-7587DE8E2FCF}"/>
              </a:ext>
            </a:extLst>
          </p:cNvPr>
          <p:cNvSpPr/>
          <p:nvPr/>
        </p:nvSpPr>
        <p:spPr>
          <a:xfrm>
            <a:off x="537782" y="5582756"/>
            <a:ext cx="8208000" cy="288000"/>
          </a:xfrm>
          <a:prstGeom prst="round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平成２６年（２０１４</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高知市女性の視点を防災対策にいかすためのフォローアップ委員会の立ち上げ</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cxnSp>
        <p:nvCxnSpPr>
          <p:cNvPr id="27" name="直線矢印コネクタ 26">
            <a:extLst>
              <a:ext uri="{FF2B5EF4-FFF2-40B4-BE49-F238E27FC236}">
                <a16:creationId xmlns:a16="http://schemas.microsoft.com/office/drawing/2014/main" xmlns="" id="{04ABEC2D-072E-470B-B2E0-9576050ECD8D}"/>
              </a:ext>
            </a:extLst>
          </p:cNvPr>
          <p:cNvCxnSpPr>
            <a:cxnSpLocks/>
          </p:cNvCxnSpPr>
          <p:nvPr/>
        </p:nvCxnSpPr>
        <p:spPr>
          <a:xfrm>
            <a:off x="6696276" y="4382317"/>
            <a:ext cx="0" cy="229807"/>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xmlns="" id="{9E10E68B-35C9-4ACD-8613-873235DBB5B3}"/>
              </a:ext>
            </a:extLst>
          </p:cNvPr>
          <p:cNvCxnSpPr>
            <a:cxnSpLocks/>
          </p:cNvCxnSpPr>
          <p:nvPr/>
        </p:nvCxnSpPr>
        <p:spPr>
          <a:xfrm>
            <a:off x="6696276" y="3908721"/>
            <a:ext cx="1" cy="185596"/>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xmlns="" id="{24DA3CEF-E514-4779-95B8-A6E134AA46E3}"/>
              </a:ext>
            </a:extLst>
          </p:cNvPr>
          <p:cNvCxnSpPr>
            <a:cxnSpLocks/>
            <a:stCxn id="23" idx="2"/>
            <a:endCxn id="24" idx="0"/>
          </p:cNvCxnSpPr>
          <p:nvPr/>
        </p:nvCxnSpPr>
        <p:spPr>
          <a:xfrm>
            <a:off x="4634849" y="5392383"/>
            <a:ext cx="6933" cy="190373"/>
          </a:xfrm>
          <a:prstGeom prst="straightConnector1">
            <a:avLst/>
          </a:prstGeom>
          <a:ln>
            <a:solidFill>
              <a:srgbClr val="35A16B"/>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表 6">
            <a:extLst>
              <a:ext uri="{FF2B5EF4-FFF2-40B4-BE49-F238E27FC236}">
                <a16:creationId xmlns:a16="http://schemas.microsoft.com/office/drawing/2014/main" xmlns="" id="{2A787ED3-0A78-4A2B-B121-69A63051D0DE}"/>
              </a:ext>
            </a:extLst>
          </p:cNvPr>
          <p:cNvGraphicFramePr>
            <a:graphicFrameLocks noGrp="1"/>
          </p:cNvGraphicFramePr>
          <p:nvPr>
            <p:extLst>
              <p:ext uri="{D42A27DB-BD31-4B8C-83A1-F6EECF244321}">
                <p14:modId xmlns:p14="http://schemas.microsoft.com/office/powerpoint/2010/main" val="1933518124"/>
              </p:ext>
            </p:extLst>
          </p:nvPr>
        </p:nvGraphicFramePr>
        <p:xfrm>
          <a:off x="41148" y="35408"/>
          <a:ext cx="9061704" cy="64080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918044">
                  <a:extLst>
                    <a:ext uri="{9D8B030D-6E8A-4147-A177-3AD203B41FA5}">
                      <a16:colId xmlns:a16="http://schemas.microsoft.com/office/drawing/2014/main" xmlns="" val="216582114"/>
                    </a:ext>
                  </a:extLst>
                </a:gridCol>
                <a:gridCol w="1944063">
                  <a:extLst>
                    <a:ext uri="{9D8B030D-6E8A-4147-A177-3AD203B41FA5}">
                      <a16:colId xmlns:a16="http://schemas.microsoft.com/office/drawing/2014/main" xmlns="" val="255611106"/>
                    </a:ext>
                  </a:extLst>
                </a:gridCol>
              </a:tblGrid>
              <a:tr h="640800">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事例１２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育成した女性防災リーダーと連携して市のマニュアルを</a:t>
                      </a:r>
                      <a:r>
                        <a:rPr kumimoji="1" lang="en-US" altLang="ja-JP" sz="1800" b="1" dirty="0">
                          <a:solidFill>
                            <a:srgbClr val="0041FF"/>
                          </a:solidFill>
                          <a:latin typeface="BIZ UDPゴシック" panose="020B0400000000000000" pitchFamily="50" charset="-128"/>
                          <a:ea typeface="BIZ UDPゴシック" panose="020B0400000000000000" pitchFamily="50" charset="-128"/>
                        </a:rPr>
                        <a:t/>
                      </a:r>
                      <a:br>
                        <a:rPr kumimoji="1" lang="en-US" altLang="ja-JP" sz="1800" b="1" dirty="0">
                          <a:solidFill>
                            <a:srgbClr val="0041FF"/>
                          </a:solidFill>
                          <a:latin typeface="BIZ UDPゴシック" panose="020B0400000000000000" pitchFamily="50" charset="-128"/>
                          <a:ea typeface="BIZ UDPゴシック" panose="020B0400000000000000" pitchFamily="50" charset="-128"/>
                        </a:rPr>
                      </a:br>
                      <a:r>
                        <a:rPr kumimoji="1" lang="ja-JP" altLang="en-US" sz="1800" b="1">
                          <a:solidFill>
                            <a:srgbClr val="0041FF"/>
                          </a:solidFill>
                          <a:latin typeface="BIZ UDPゴシック" panose="020B0400000000000000" pitchFamily="50" charset="-128"/>
                          <a:ea typeface="BIZ UDPゴシック" panose="020B0400000000000000" pitchFamily="50" charset="-128"/>
                        </a:rPr>
                        <a:t>策定</a:t>
                      </a:r>
                      <a:endParaRPr kumimoji="1" lang="ja-JP" altLang="en-US" sz="1800" b="1" strike="sngStrike"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高知市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65679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a:extLst>
              <a:ext uri="{FF2B5EF4-FFF2-40B4-BE49-F238E27FC236}">
                <a16:creationId xmlns:a16="http://schemas.microsoft.com/office/drawing/2014/main" xmlns="" id="{459DA289-9F46-496C-AF96-093EB1EF572D}"/>
              </a:ext>
            </a:extLst>
          </p:cNvPr>
          <p:cNvSpPr/>
          <p:nvPr/>
        </p:nvSpPr>
        <p:spPr>
          <a:xfrm>
            <a:off x="722851" y="4517951"/>
            <a:ext cx="7775095" cy="2125116"/>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88974" y="95454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6" name="テキスト ボックス 5">
            <a:extLst>
              <a:ext uri="{FF2B5EF4-FFF2-40B4-BE49-F238E27FC236}">
                <a16:creationId xmlns:a16="http://schemas.microsoft.com/office/drawing/2014/main" xmlns="" id="{3E7871AD-5BD1-4482-A17A-E8F9D7E1340B}"/>
              </a:ext>
            </a:extLst>
          </p:cNvPr>
          <p:cNvSpPr txBox="1"/>
          <p:nvPr/>
        </p:nvSpPr>
        <p:spPr>
          <a:xfrm>
            <a:off x="188975" y="1325666"/>
            <a:ext cx="5411726" cy="646331"/>
          </a:xfrm>
          <a:prstGeom prst="rect">
            <a:avLst/>
          </a:prstGeom>
          <a:noFill/>
        </p:spPr>
        <p:txBody>
          <a:bodyPr wrap="square">
            <a:spAutoFit/>
          </a:bodyPr>
          <a:lstStyle/>
          <a:p>
            <a:pPr marL="342900" indent="-342900">
              <a:spcAft>
                <a:spcPts val="600"/>
              </a:spcAft>
              <a:buFont typeface="+mj-ea"/>
              <a:buAutoNum type="circleNumDbPlain"/>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女性職員による検討委員会が発足し、市の防災対策に女性の視点から提言</a:t>
            </a:r>
          </a:p>
        </p:txBody>
      </p:sp>
      <p:sp>
        <p:nvSpPr>
          <p:cNvPr id="11" name="四角形: 角を丸くする 10">
            <a:extLst>
              <a:ext uri="{FF2B5EF4-FFF2-40B4-BE49-F238E27FC236}">
                <a16:creationId xmlns:a16="http://schemas.microsoft.com/office/drawing/2014/main" xmlns="" id="{A19F04D8-651F-4713-B0E9-F14CA234A9D0}"/>
              </a:ext>
            </a:extLst>
          </p:cNvPr>
          <p:cNvSpPr/>
          <p:nvPr/>
        </p:nvSpPr>
        <p:spPr>
          <a:xfrm>
            <a:off x="722852" y="2144396"/>
            <a:ext cx="7775095" cy="1979716"/>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xmlns="" id="{E8EF616F-CEE0-4EB7-97A9-454F09FDAF9A}"/>
              </a:ext>
            </a:extLst>
          </p:cNvPr>
          <p:cNvSpPr txBox="1"/>
          <p:nvPr/>
        </p:nvSpPr>
        <p:spPr>
          <a:xfrm>
            <a:off x="799650" y="2671092"/>
            <a:ext cx="4183602" cy="1246495"/>
          </a:xfrm>
          <a:prstGeom prst="rect">
            <a:avLst/>
          </a:prstGeom>
          <a:noFill/>
        </p:spPr>
        <p:txBody>
          <a:bodyPr wrap="square">
            <a:spAutoFit/>
          </a:bodyPr>
          <a:lstStyle/>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市の南海トラフ地震対策に反映させるため、女性職員のみで</a:t>
            </a: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構成（２年間</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活動）</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「生活者の視点」ならではの提言をまとめた報告書と、検討結果をまとめたポスターとリーフレット（右）を作成</a:t>
            </a:r>
          </a:p>
        </p:txBody>
      </p:sp>
      <p:sp>
        <p:nvSpPr>
          <p:cNvPr id="22" name="スライド番号プレースホルダー 2">
            <a:extLst>
              <a:ext uri="{FF2B5EF4-FFF2-40B4-BE49-F238E27FC236}">
                <a16:creationId xmlns:a16="http://schemas.microsoft.com/office/drawing/2014/main" xmlns="" id="{3EA3EFF0-CD65-4FF8-9525-A2EA14704802}"/>
              </a:ext>
            </a:extLst>
          </p:cNvPr>
          <p:cNvSpPr>
            <a:spLocks noGrp="1"/>
          </p:cNvSpPr>
          <p:nvPr>
            <p:ph type="sldNum" sz="quarter" idx="12"/>
          </p:nvPr>
        </p:nvSpPr>
        <p:spPr>
          <a:xfrm>
            <a:off x="7045452" y="6456299"/>
            <a:ext cx="2057400" cy="365125"/>
          </a:xfrm>
        </p:spPr>
        <p:txBody>
          <a:bodyPr/>
          <a:lstStyle/>
          <a:p>
            <a:r>
              <a:rPr kumimoji="1" lang="ja-JP" altLang="en-US" dirty="0"/>
              <a:t>２／６</a:t>
            </a:r>
          </a:p>
        </p:txBody>
      </p:sp>
      <p:sp>
        <p:nvSpPr>
          <p:cNvPr id="24" name="テキスト ボックス 23">
            <a:extLst>
              <a:ext uri="{FF2B5EF4-FFF2-40B4-BE49-F238E27FC236}">
                <a16:creationId xmlns:a16="http://schemas.microsoft.com/office/drawing/2014/main" xmlns="" id="{C3898BD7-4C89-4453-BFB9-6EF625F377CD}"/>
              </a:ext>
            </a:extLst>
          </p:cNvPr>
          <p:cNvSpPr txBox="1"/>
          <p:nvPr/>
        </p:nvSpPr>
        <p:spPr>
          <a:xfrm>
            <a:off x="799650" y="2015469"/>
            <a:ext cx="4299091" cy="523220"/>
          </a:xfrm>
          <a:prstGeom prst="rect">
            <a:avLst/>
          </a:prstGeom>
          <a:solidFill>
            <a:srgbClr val="0041FF"/>
          </a:solidFill>
        </p:spPr>
        <p:txBody>
          <a:bodyPr wrap="square">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平成２４年（２０１２）　</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r>
              <a:rPr lang="ja-JP" altLang="en-US" sz="1400" b="1" dirty="0">
                <a:solidFill>
                  <a:schemeClr val="bg1"/>
                </a:solidFill>
                <a:latin typeface="BIZ UDPゴシック" panose="020B0400000000000000" pitchFamily="50" charset="-128"/>
                <a:ea typeface="BIZ UDPゴシック" panose="020B0400000000000000" pitchFamily="50" charset="-128"/>
              </a:rPr>
              <a:t>高知市女性の視点による南海地震対策検討委員会</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xmlns="" id="{59AD1FB9-A680-45A7-BD72-3B25425BDD2B}"/>
              </a:ext>
            </a:extLst>
          </p:cNvPr>
          <p:cNvSpPr/>
          <p:nvPr/>
        </p:nvSpPr>
        <p:spPr>
          <a:xfrm>
            <a:off x="5552673" y="755805"/>
            <a:ext cx="3536721"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29" name="テキスト ボックス 28">
            <a:extLst>
              <a:ext uri="{FF2B5EF4-FFF2-40B4-BE49-F238E27FC236}">
                <a16:creationId xmlns:a16="http://schemas.microsoft.com/office/drawing/2014/main" xmlns="" id="{E2D164EA-E227-401E-8CC8-28DB9D8F07D4}"/>
              </a:ext>
            </a:extLst>
          </p:cNvPr>
          <p:cNvSpPr txBox="1"/>
          <p:nvPr/>
        </p:nvSpPr>
        <p:spPr>
          <a:xfrm>
            <a:off x="5552673" y="801247"/>
            <a:ext cx="2752047"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報告書等ダウンロード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高知市防災政策課</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https://www.city.kochi.kochi.jp/soshiki/</a:t>
            </a:r>
            <a:r>
              <a:rPr lang="en-US" altLang="ja-JP" sz="1200">
                <a:solidFill>
                  <a:schemeClr val="tx1">
                    <a:lumMod val="75000"/>
                    <a:lumOff val="25000"/>
                  </a:schemeClr>
                </a:solidFill>
              </a:rPr>
              <a:t>135</a:t>
            </a:r>
            <a:r>
              <a:rPr lang="en-US" altLang="ja-JP" sz="1200" dirty="0">
                <a:solidFill>
                  <a:schemeClr val="tx1">
                    <a:lumMod val="75000"/>
                    <a:lumOff val="25000"/>
                  </a:schemeClr>
                </a:solidFill>
              </a:rPr>
              <a:t>/</a:t>
            </a:r>
            <a:endParaRPr lang="ja-JP" altLang="en-US" sz="1200" dirty="0">
              <a:solidFill>
                <a:schemeClr val="tx1">
                  <a:lumMod val="75000"/>
                  <a:lumOff val="25000"/>
                </a:schemeClr>
              </a:solidFill>
            </a:endParaRPr>
          </a:p>
        </p:txBody>
      </p:sp>
      <p:sp>
        <p:nvSpPr>
          <p:cNvPr id="13" name="テキスト ボックス 12">
            <a:extLst>
              <a:ext uri="{FF2B5EF4-FFF2-40B4-BE49-F238E27FC236}">
                <a16:creationId xmlns:a16="http://schemas.microsoft.com/office/drawing/2014/main" xmlns="" id="{BD7E7898-3EE0-4C2E-901E-82A056E9E088}"/>
              </a:ext>
            </a:extLst>
          </p:cNvPr>
          <p:cNvSpPr txBox="1"/>
          <p:nvPr/>
        </p:nvSpPr>
        <p:spPr>
          <a:xfrm>
            <a:off x="871639" y="4914768"/>
            <a:ext cx="4729062" cy="1615827"/>
          </a:xfrm>
          <a:prstGeom prst="rect">
            <a:avLst/>
          </a:prstGeom>
          <a:noFill/>
        </p:spPr>
        <p:txBody>
          <a:bodyPr wrap="square">
            <a:spAutoFit/>
          </a:bodyPr>
          <a:lstStyle/>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検討委員会同様、女性職員のみで構成</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検討委員会の提言が、市の防災対策へ反映されているか検証を実施</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地域での啓発活動等を積極的に実施</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２年間</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の活動をまとめ報告書と、女性や生活者の視点による具体的な防災対策についてのリーフレットを作成</a:t>
            </a:r>
          </a:p>
        </p:txBody>
      </p:sp>
      <p:sp>
        <p:nvSpPr>
          <p:cNvPr id="14" name="テキスト ボックス 13">
            <a:extLst>
              <a:ext uri="{FF2B5EF4-FFF2-40B4-BE49-F238E27FC236}">
                <a16:creationId xmlns:a16="http://schemas.microsoft.com/office/drawing/2014/main" xmlns="" id="{DC596648-AEB9-41F9-8F10-71383E27FE9E}"/>
              </a:ext>
            </a:extLst>
          </p:cNvPr>
          <p:cNvSpPr txBox="1"/>
          <p:nvPr/>
        </p:nvSpPr>
        <p:spPr>
          <a:xfrm>
            <a:off x="799650" y="4340997"/>
            <a:ext cx="4375889" cy="523220"/>
          </a:xfrm>
          <a:prstGeom prst="rect">
            <a:avLst/>
          </a:prstGeom>
          <a:solidFill>
            <a:srgbClr val="0041FF"/>
          </a:solidFill>
        </p:spPr>
        <p:txBody>
          <a:bodyPr wrap="square">
            <a:spAutoFit/>
          </a:bodyPr>
          <a:lstStyle/>
          <a:p>
            <a:r>
              <a:rPr lang="ja-JP" altLang="en-US" sz="1400" b="1">
                <a:solidFill>
                  <a:schemeClr val="bg1"/>
                </a:solidFill>
                <a:latin typeface="BIZ UDPゴシック" panose="020B0400000000000000" pitchFamily="50" charset="-128"/>
                <a:ea typeface="BIZ UDPゴシック" panose="020B0400000000000000" pitchFamily="50" charset="-128"/>
              </a:rPr>
              <a:t>平成２６年（２０１４</a:t>
            </a:r>
            <a:r>
              <a:rPr lang="ja-JP" altLang="en-US" sz="1400" b="1" dirty="0">
                <a:solidFill>
                  <a:schemeClr val="bg1"/>
                </a:solidFill>
                <a:latin typeface="BIZ UDPゴシック" panose="020B0400000000000000" pitchFamily="50" charset="-128"/>
                <a:ea typeface="BIZ UDPゴシック" panose="020B0400000000000000" pitchFamily="50" charset="-128"/>
              </a:rPr>
              <a:t>）　高知市女性の視点を防災対策にいかすためのフォローアップ委員会</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10" name="図 9" descr="QR コード&#10;&#10;高知市女性の視点による南海地震対策検討委員会&#10;">
            <a:extLst>
              <a:ext uri="{FF2B5EF4-FFF2-40B4-BE49-F238E27FC236}">
                <a16:creationId xmlns:a16="http://schemas.microsoft.com/office/drawing/2014/main" xmlns="" id="{8802C377-204E-44C9-B234-19076AE403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3944" y="799016"/>
            <a:ext cx="810816" cy="810816"/>
          </a:xfrm>
          <a:prstGeom prst="rect">
            <a:avLst/>
          </a:prstGeom>
        </p:spPr>
      </p:pic>
      <p:grpSp>
        <p:nvGrpSpPr>
          <p:cNvPr id="19" name="グループ化 18">
            <a:extLst>
              <a:ext uri="{FF2B5EF4-FFF2-40B4-BE49-F238E27FC236}">
                <a16:creationId xmlns:a16="http://schemas.microsoft.com/office/drawing/2014/main" xmlns="" id="{9F5F0ACF-DAE4-4506-9B64-E99855D6BA8C}"/>
              </a:ext>
            </a:extLst>
          </p:cNvPr>
          <p:cNvGrpSpPr/>
          <p:nvPr/>
        </p:nvGrpSpPr>
        <p:grpSpPr>
          <a:xfrm>
            <a:off x="5552673" y="1828864"/>
            <a:ext cx="3123655" cy="1932383"/>
            <a:chOff x="5295164" y="1142070"/>
            <a:chExt cx="3489130" cy="2005363"/>
          </a:xfrm>
        </p:grpSpPr>
        <p:pic>
          <p:nvPicPr>
            <p:cNvPr id="18" name="図 17">
              <a:extLst>
                <a:ext uri="{FF2B5EF4-FFF2-40B4-BE49-F238E27FC236}">
                  <a16:creationId xmlns:a16="http://schemas.microsoft.com/office/drawing/2014/main" xmlns="" id="{593B43F6-C18C-4E52-B607-609C96242200}"/>
                </a:ext>
              </a:extLst>
            </p:cNvPr>
            <p:cNvPicPr>
              <a:picLocks noChangeAspect="1"/>
            </p:cNvPicPr>
            <p:nvPr/>
          </p:nvPicPr>
          <p:blipFill>
            <a:blip r:embed="rId4"/>
            <a:stretch>
              <a:fillRect/>
            </a:stretch>
          </p:blipFill>
          <p:spPr>
            <a:xfrm>
              <a:off x="7169395" y="1991035"/>
              <a:ext cx="1614899" cy="1139208"/>
            </a:xfrm>
            <a:prstGeom prst="rect">
              <a:avLst/>
            </a:prstGeom>
            <a:ln>
              <a:solidFill>
                <a:schemeClr val="tx1">
                  <a:lumMod val="50000"/>
                  <a:lumOff val="50000"/>
                </a:schemeClr>
              </a:solidFill>
            </a:ln>
          </p:spPr>
        </p:pic>
        <p:pic>
          <p:nvPicPr>
            <p:cNvPr id="16" name="図 15">
              <a:extLst>
                <a:ext uri="{FF2B5EF4-FFF2-40B4-BE49-F238E27FC236}">
                  <a16:creationId xmlns:a16="http://schemas.microsoft.com/office/drawing/2014/main" xmlns="" id="{0A2FB1C7-5C2B-4F42-85A2-4BD968572ABA}"/>
                </a:ext>
              </a:extLst>
            </p:cNvPr>
            <p:cNvPicPr>
              <a:picLocks noChangeAspect="1"/>
            </p:cNvPicPr>
            <p:nvPr/>
          </p:nvPicPr>
          <p:blipFill>
            <a:blip r:embed="rId5"/>
            <a:stretch>
              <a:fillRect/>
            </a:stretch>
          </p:blipFill>
          <p:spPr>
            <a:xfrm rot="789188">
              <a:off x="6520788" y="1142070"/>
              <a:ext cx="1227111" cy="1733025"/>
            </a:xfrm>
            <a:prstGeom prst="rect">
              <a:avLst/>
            </a:prstGeom>
            <a:ln>
              <a:solidFill>
                <a:schemeClr val="tx1">
                  <a:lumMod val="50000"/>
                  <a:lumOff val="50000"/>
                </a:schemeClr>
              </a:solidFill>
            </a:ln>
          </p:spPr>
        </p:pic>
        <p:pic>
          <p:nvPicPr>
            <p:cNvPr id="7" name="図 6">
              <a:extLst>
                <a:ext uri="{FF2B5EF4-FFF2-40B4-BE49-F238E27FC236}">
                  <a16:creationId xmlns:a16="http://schemas.microsoft.com/office/drawing/2014/main" xmlns="" id="{D9B17809-58D5-4F4F-A60D-78831A0015B8}"/>
                </a:ext>
              </a:extLst>
            </p:cNvPr>
            <p:cNvPicPr>
              <a:picLocks noChangeAspect="1"/>
            </p:cNvPicPr>
            <p:nvPr/>
          </p:nvPicPr>
          <p:blipFill>
            <a:blip r:embed="rId6"/>
            <a:stretch>
              <a:fillRect/>
            </a:stretch>
          </p:blipFill>
          <p:spPr>
            <a:xfrm>
              <a:off x="5295164" y="1450922"/>
              <a:ext cx="1330074" cy="1696511"/>
            </a:xfrm>
            <a:prstGeom prst="rect">
              <a:avLst/>
            </a:prstGeom>
            <a:ln>
              <a:solidFill>
                <a:schemeClr val="tx1">
                  <a:lumMod val="50000"/>
                  <a:lumOff val="50000"/>
                </a:schemeClr>
              </a:solidFill>
            </a:ln>
          </p:spPr>
        </p:pic>
      </p:grpSp>
      <p:sp>
        <p:nvSpPr>
          <p:cNvPr id="20" name="テキスト ボックス 19">
            <a:extLst>
              <a:ext uri="{FF2B5EF4-FFF2-40B4-BE49-F238E27FC236}">
                <a16:creationId xmlns:a16="http://schemas.microsoft.com/office/drawing/2014/main" xmlns="" id="{FD2A7125-54DA-432F-91F0-5E607693953C}"/>
              </a:ext>
            </a:extLst>
          </p:cNvPr>
          <p:cNvSpPr txBox="1"/>
          <p:nvPr/>
        </p:nvSpPr>
        <p:spPr>
          <a:xfrm>
            <a:off x="5780680" y="3763970"/>
            <a:ext cx="2765501"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作成した報告書・ポスター・リーフレット</a:t>
            </a:r>
          </a:p>
        </p:txBody>
      </p:sp>
      <p:pic>
        <p:nvPicPr>
          <p:cNvPr id="23" name="図 22">
            <a:extLst>
              <a:ext uri="{FF2B5EF4-FFF2-40B4-BE49-F238E27FC236}">
                <a16:creationId xmlns:a16="http://schemas.microsoft.com/office/drawing/2014/main" xmlns="" id="{81910015-8840-4CAB-B0EE-B2D11355C460}"/>
              </a:ext>
            </a:extLst>
          </p:cNvPr>
          <p:cNvPicPr>
            <a:picLocks noChangeAspect="1"/>
          </p:cNvPicPr>
          <p:nvPr/>
        </p:nvPicPr>
        <p:blipFill>
          <a:blip r:embed="rId7"/>
          <a:stretch>
            <a:fillRect/>
          </a:stretch>
        </p:blipFill>
        <p:spPr>
          <a:xfrm rot="672326">
            <a:off x="6461089" y="4604622"/>
            <a:ext cx="2057400" cy="1455043"/>
          </a:xfrm>
          <a:prstGeom prst="rect">
            <a:avLst/>
          </a:prstGeom>
          <a:ln>
            <a:solidFill>
              <a:schemeClr val="tx1">
                <a:lumMod val="50000"/>
                <a:lumOff val="50000"/>
              </a:schemeClr>
            </a:solidFill>
          </a:ln>
        </p:spPr>
      </p:pic>
      <p:pic>
        <p:nvPicPr>
          <p:cNvPr id="28" name="図 27">
            <a:extLst>
              <a:ext uri="{FF2B5EF4-FFF2-40B4-BE49-F238E27FC236}">
                <a16:creationId xmlns:a16="http://schemas.microsoft.com/office/drawing/2014/main" xmlns="" id="{807D68C9-3F41-4725-B8EC-7FA0C6617595}"/>
              </a:ext>
            </a:extLst>
          </p:cNvPr>
          <p:cNvPicPr>
            <a:picLocks noChangeAspect="1"/>
          </p:cNvPicPr>
          <p:nvPr/>
        </p:nvPicPr>
        <p:blipFill>
          <a:blip r:embed="rId8"/>
          <a:stretch>
            <a:fillRect/>
          </a:stretch>
        </p:blipFill>
        <p:spPr>
          <a:xfrm>
            <a:off x="5662363" y="4695608"/>
            <a:ext cx="1175139" cy="1574506"/>
          </a:xfrm>
          <a:prstGeom prst="rect">
            <a:avLst/>
          </a:prstGeom>
          <a:ln>
            <a:solidFill>
              <a:schemeClr val="tx1">
                <a:lumMod val="50000"/>
                <a:lumOff val="50000"/>
              </a:schemeClr>
            </a:solidFill>
          </a:ln>
        </p:spPr>
      </p:pic>
      <p:sp>
        <p:nvSpPr>
          <p:cNvPr id="31" name="テキスト ボックス 30">
            <a:extLst>
              <a:ext uri="{FF2B5EF4-FFF2-40B4-BE49-F238E27FC236}">
                <a16:creationId xmlns:a16="http://schemas.microsoft.com/office/drawing/2014/main" xmlns="" id="{BACBDB7C-8894-4079-8FDE-698BE9069DEE}"/>
              </a:ext>
            </a:extLst>
          </p:cNvPr>
          <p:cNvSpPr txBox="1"/>
          <p:nvPr/>
        </p:nvSpPr>
        <p:spPr>
          <a:xfrm>
            <a:off x="5872958" y="6313525"/>
            <a:ext cx="2111475"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作成した報告書・リーフレット</a:t>
            </a:r>
          </a:p>
        </p:txBody>
      </p:sp>
      <p:graphicFrame>
        <p:nvGraphicFramePr>
          <p:cNvPr id="30" name="表 6">
            <a:extLst>
              <a:ext uri="{FF2B5EF4-FFF2-40B4-BE49-F238E27FC236}">
                <a16:creationId xmlns:a16="http://schemas.microsoft.com/office/drawing/2014/main" xmlns="" id="{D6FC3B01-8F24-4C56-A780-0E604BE1D57F}"/>
              </a:ext>
            </a:extLst>
          </p:cNvPr>
          <p:cNvGraphicFramePr>
            <a:graphicFrameLocks noGrp="1"/>
          </p:cNvGraphicFramePr>
          <p:nvPr>
            <p:extLst>
              <p:ext uri="{D42A27DB-BD31-4B8C-83A1-F6EECF244321}">
                <p14:modId xmlns:p14="http://schemas.microsoft.com/office/powerpoint/2010/main" val="1620855853"/>
              </p:ext>
            </p:extLst>
          </p:nvPr>
        </p:nvGraphicFramePr>
        <p:xfrm>
          <a:off x="41148" y="35408"/>
          <a:ext cx="9061704" cy="64080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918044">
                  <a:extLst>
                    <a:ext uri="{9D8B030D-6E8A-4147-A177-3AD203B41FA5}">
                      <a16:colId xmlns:a16="http://schemas.microsoft.com/office/drawing/2014/main" xmlns="" val="216582114"/>
                    </a:ext>
                  </a:extLst>
                </a:gridCol>
                <a:gridCol w="1944063">
                  <a:extLst>
                    <a:ext uri="{9D8B030D-6E8A-4147-A177-3AD203B41FA5}">
                      <a16:colId xmlns:a16="http://schemas.microsoft.com/office/drawing/2014/main" xmlns="" val="255611106"/>
                    </a:ext>
                  </a:extLst>
                </a:gridCol>
              </a:tblGrid>
              <a:tr h="640800">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事例１２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育成した女性防災リーダーと連携して市のマニュアルを</a:t>
                      </a:r>
                      <a:r>
                        <a:rPr kumimoji="1" lang="en-US" altLang="ja-JP" sz="1800" b="1" dirty="0">
                          <a:solidFill>
                            <a:srgbClr val="0041FF"/>
                          </a:solidFill>
                          <a:latin typeface="BIZ UDPゴシック" panose="020B0400000000000000" pitchFamily="50" charset="-128"/>
                          <a:ea typeface="BIZ UDPゴシック" panose="020B0400000000000000" pitchFamily="50" charset="-128"/>
                        </a:rPr>
                        <a:t/>
                      </a:r>
                      <a:br>
                        <a:rPr kumimoji="1" lang="en-US" altLang="ja-JP" sz="1800" b="1" dirty="0">
                          <a:solidFill>
                            <a:srgbClr val="0041FF"/>
                          </a:solidFill>
                          <a:latin typeface="BIZ UDPゴシック" panose="020B0400000000000000" pitchFamily="50" charset="-128"/>
                          <a:ea typeface="BIZ UDPゴシック" panose="020B0400000000000000" pitchFamily="50" charset="-128"/>
                        </a:rPr>
                      </a:br>
                      <a:r>
                        <a:rPr kumimoji="1" lang="ja-JP" altLang="en-US" sz="1800" b="1" dirty="0">
                          <a:solidFill>
                            <a:srgbClr val="0041FF"/>
                          </a:solidFill>
                          <a:latin typeface="BIZ UDPゴシック" panose="020B0400000000000000" pitchFamily="50" charset="-128"/>
                          <a:ea typeface="BIZ UDPゴシック" panose="020B0400000000000000" pitchFamily="50" charset="-128"/>
                        </a:rPr>
                        <a:t>策定</a:t>
                      </a:r>
                      <a:endParaRPr kumimoji="1" lang="ja-JP" altLang="en-US" sz="1800" b="1" strike="sngStrike"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高知市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161812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157673" y="849782"/>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8" name="テキスト ボックス 7" descr="日本女性会議">
            <a:extLst>
              <a:ext uri="{FF2B5EF4-FFF2-40B4-BE49-F238E27FC236}">
                <a16:creationId xmlns:a16="http://schemas.microsoft.com/office/drawing/2014/main" xmlns="" id="{70399F35-43EB-456E-84E2-49EBAE42984C}"/>
              </a:ext>
            </a:extLst>
          </p:cNvPr>
          <p:cNvSpPr txBox="1"/>
          <p:nvPr/>
        </p:nvSpPr>
        <p:spPr>
          <a:xfrm>
            <a:off x="188973" y="1207415"/>
            <a:ext cx="8551997" cy="369332"/>
          </a:xfrm>
          <a:prstGeom prst="rect">
            <a:avLst/>
          </a:prstGeom>
          <a:noFill/>
        </p:spPr>
        <p:txBody>
          <a:bodyPr wrap="square">
            <a:spAutoFit/>
          </a:bodyPr>
          <a:lstStyle/>
          <a:p>
            <a:pPr marL="342900" indent="-342900">
              <a:buFont typeface="+mj-ea"/>
              <a:buAutoNum type="circleNumDbPlain" startAt="2"/>
            </a:pPr>
            <a:r>
              <a:rPr lang="ja-JP" altLang="en-US" b="1" dirty="0">
                <a:solidFill>
                  <a:srgbClr val="0041FF"/>
                </a:solidFill>
                <a:latin typeface="BIZ UDPゴシック" panose="020B0400000000000000" pitchFamily="50" charset="-128"/>
                <a:ea typeface="BIZ UDPゴシック" panose="020B0400000000000000" pitchFamily="50" charset="-128"/>
              </a:rPr>
              <a:t>男女共同参画センターで防災講座「女性防災プロジェクト」を開始</a:t>
            </a:r>
            <a:endParaRPr lang="ja-JP" altLang="en-US" b="1" strike="sngStrike" dirty="0">
              <a:solidFill>
                <a:srgbClr val="FF0000"/>
              </a:solidFill>
              <a:latin typeface="BIZ UDPゴシック" panose="020B0400000000000000" pitchFamily="50" charset="-128"/>
              <a:ea typeface="BIZ UDPゴシック" panose="020B0400000000000000" pitchFamily="50" charset="-128"/>
            </a:endParaRPr>
          </a:p>
        </p:txBody>
      </p:sp>
      <p:sp>
        <p:nvSpPr>
          <p:cNvPr id="35" name="スライド番号プレースホルダー 2">
            <a:extLst>
              <a:ext uri="{FF2B5EF4-FFF2-40B4-BE49-F238E27FC236}">
                <a16:creationId xmlns:a16="http://schemas.microsoft.com/office/drawing/2014/main" xmlns="" id="{DE610D4F-7536-4CA0-8D06-88A1093CE8C9}"/>
              </a:ext>
            </a:extLst>
          </p:cNvPr>
          <p:cNvSpPr>
            <a:spLocks noGrp="1"/>
          </p:cNvSpPr>
          <p:nvPr>
            <p:ph type="sldNum" sz="quarter" idx="12"/>
          </p:nvPr>
        </p:nvSpPr>
        <p:spPr>
          <a:xfrm>
            <a:off x="7045452" y="6456299"/>
            <a:ext cx="2057400" cy="365125"/>
          </a:xfrm>
        </p:spPr>
        <p:txBody>
          <a:bodyPr/>
          <a:lstStyle/>
          <a:p>
            <a:r>
              <a:rPr kumimoji="1" lang="ja-JP" altLang="en-US" dirty="0"/>
              <a:t>３／６</a:t>
            </a:r>
          </a:p>
        </p:txBody>
      </p:sp>
      <p:sp>
        <p:nvSpPr>
          <p:cNvPr id="14" name="四角形: 角を丸くする 13">
            <a:extLst>
              <a:ext uri="{FF2B5EF4-FFF2-40B4-BE49-F238E27FC236}">
                <a16:creationId xmlns:a16="http://schemas.microsoft.com/office/drawing/2014/main" xmlns="" id="{E7BE86B3-02D2-4C01-BA7E-6253AE8F6E62}"/>
              </a:ext>
            </a:extLst>
          </p:cNvPr>
          <p:cNvSpPr/>
          <p:nvPr/>
        </p:nvSpPr>
        <p:spPr>
          <a:xfrm>
            <a:off x="466725" y="1934381"/>
            <a:ext cx="8274245" cy="2445256"/>
          </a:xfrm>
          <a:prstGeom prst="roundRect">
            <a:avLst>
              <a:gd name="adj" fmla="val 5622"/>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 name="テキスト ボックス 1">
            <a:extLst>
              <a:ext uri="{FF2B5EF4-FFF2-40B4-BE49-F238E27FC236}">
                <a16:creationId xmlns:a16="http://schemas.microsoft.com/office/drawing/2014/main" xmlns="" id="{5678FA69-D3C9-4B4B-B090-EC3E7D1EDC52}"/>
              </a:ext>
            </a:extLst>
          </p:cNvPr>
          <p:cNvSpPr txBox="1"/>
          <p:nvPr/>
        </p:nvSpPr>
        <p:spPr>
          <a:xfrm>
            <a:off x="739120" y="1611373"/>
            <a:ext cx="7284418" cy="276999"/>
          </a:xfrm>
          <a:prstGeom prst="rect">
            <a:avLst/>
          </a:prstGeom>
          <a:noFill/>
        </p:spPr>
        <p:txBody>
          <a:bodyPr wrap="square" rtlCol="0">
            <a:spAutoFit/>
          </a:bodyPr>
          <a:lstStyle/>
          <a:p>
            <a:r>
              <a:rPr kumimoji="1" lang="ja-JP" altLang="en-US" sz="1200">
                <a:solidFill>
                  <a:schemeClr val="tx1">
                    <a:lumMod val="75000"/>
                    <a:lumOff val="25000"/>
                  </a:schemeClr>
                </a:solidFill>
                <a:latin typeface="BIZ UDPゴシック" panose="020B0400000000000000" pitchFamily="50" charset="-128"/>
                <a:ea typeface="BIZ UDPゴシック" panose="020B0400000000000000" pitchFamily="50" charset="-128"/>
              </a:rPr>
              <a:t>平成２９年（２０１７</a:t>
            </a: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こうち男女共同参画センター「ソーレ」で、女性防災プロジェクトが開始した</a:t>
            </a:r>
            <a:endParaRPr kumimoji="1" lang="ja-JP" altLang="en-US" sz="1200" dirty="0"/>
          </a:p>
        </p:txBody>
      </p:sp>
      <p:sp>
        <p:nvSpPr>
          <p:cNvPr id="3" name="テキスト ボックス 2">
            <a:extLst>
              <a:ext uri="{FF2B5EF4-FFF2-40B4-BE49-F238E27FC236}">
                <a16:creationId xmlns:a16="http://schemas.microsoft.com/office/drawing/2014/main" xmlns="" id="{DFE380D1-4C81-4A54-A677-F198D81C7BFB}"/>
              </a:ext>
            </a:extLst>
          </p:cNvPr>
          <p:cNvSpPr txBox="1"/>
          <p:nvPr/>
        </p:nvSpPr>
        <p:spPr>
          <a:xfrm>
            <a:off x="634997" y="2465083"/>
            <a:ext cx="6306535" cy="307777"/>
          </a:xfrm>
          <a:prstGeom prst="rect">
            <a:avLst/>
          </a:prstGeom>
          <a:noFill/>
        </p:spPr>
        <p:txBody>
          <a:bodyPr wrap="none" rtlCol="0">
            <a:spAutoFit/>
          </a:bodyPr>
          <a:lstStyle/>
          <a:p>
            <a:r>
              <a:rPr lang="en-US" altLang="ja-JP" sz="1400" b="0" i="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r>
              <a:rPr lang="ja-JP" altLang="en-US" sz="1400" b="0" i="0">
                <a:solidFill>
                  <a:schemeClr val="tx1">
                    <a:lumMod val="75000"/>
                    <a:lumOff val="25000"/>
                  </a:schemeClr>
                </a:solidFill>
                <a:effectLst/>
                <a:latin typeface="BIZ UDPゴシック" panose="020B0400000000000000" pitchFamily="50" charset="-128"/>
                <a:ea typeface="BIZ UDPゴシック" panose="020B0400000000000000" pitchFamily="50" charset="-128"/>
              </a:rPr>
              <a:t>２０２０年度</a:t>
            </a: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テーマ　「私たちから防災と減災と、その先を考える」　全５回開催</a:t>
            </a:r>
            <a:r>
              <a:rPr lang="en-US" altLang="ja-JP"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a:t>
            </a:r>
            <a:endPar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xmlns="" id="{7AA01710-D9FB-4A81-A92E-21D5820B45DD}"/>
              </a:ext>
            </a:extLst>
          </p:cNvPr>
          <p:cNvSpPr txBox="1"/>
          <p:nvPr/>
        </p:nvSpPr>
        <p:spPr>
          <a:xfrm>
            <a:off x="687058" y="1966494"/>
            <a:ext cx="7920256" cy="523220"/>
          </a:xfrm>
          <a:prstGeom prst="rect">
            <a:avLst/>
          </a:prstGeom>
          <a:noFill/>
        </p:spPr>
        <p:txBody>
          <a:bodyPr wrap="square" rtlCol="0">
            <a:spAutoFit/>
          </a:bodyPr>
          <a:lstStyle/>
          <a:p>
            <a:pPr marL="177800" indent="-177800">
              <a:buFont typeface="Arial" panose="020B0604020202020204" pitchFamily="34" charset="0"/>
              <a:buChar char="•"/>
            </a:pPr>
            <a:r>
              <a:rPr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減災や防災につながる知識を学びながら、「私たちにできることを見つける」「共に活動できる仲間づくり」も併せて</a:t>
            </a:r>
            <a:r>
              <a:rPr kumimoji="1" lang="ja-JP" altLang="en-US"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rPr>
              <a:t>実施</a:t>
            </a:r>
            <a:endParaRPr kumimoji="1" lang="en-US" altLang="ja-JP" sz="1400" b="0" i="0" dirty="0">
              <a:solidFill>
                <a:schemeClr val="tx1">
                  <a:lumMod val="75000"/>
                  <a:lumOff val="25000"/>
                </a:schemeClr>
              </a:solidFill>
              <a:effectLst/>
              <a:latin typeface="BIZ UDPゴシック" panose="020B0400000000000000" pitchFamily="50" charset="-128"/>
              <a:ea typeface="BIZ UDPゴシック" panose="020B0400000000000000" pitchFamily="50" charset="-128"/>
            </a:endParaRPr>
          </a:p>
        </p:txBody>
      </p:sp>
      <p:pic>
        <p:nvPicPr>
          <p:cNvPr id="1026" name="Picture 2" descr="講座風景">
            <a:extLst>
              <a:ext uri="{FF2B5EF4-FFF2-40B4-BE49-F238E27FC236}">
                <a16:creationId xmlns:a16="http://schemas.microsoft.com/office/drawing/2014/main" xmlns="" id="{8A675E02-774C-41C1-A679-3DD9EDDDEC7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00700" y="2828657"/>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講座の様子">
            <a:extLst>
              <a:ext uri="{FF2B5EF4-FFF2-40B4-BE49-F238E27FC236}">
                <a16:creationId xmlns:a16="http://schemas.microsoft.com/office/drawing/2014/main" xmlns="" id="{9720E19C-540A-473E-AD4E-2066EB5CE0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612900" y="2828658"/>
            <a:ext cx="19050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講座の様子">
            <a:extLst>
              <a:ext uri="{FF2B5EF4-FFF2-40B4-BE49-F238E27FC236}">
                <a16:creationId xmlns:a16="http://schemas.microsoft.com/office/drawing/2014/main" xmlns="" id="{5D549763-390C-4D7B-A191-89BFD76E2E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606800" y="2828659"/>
            <a:ext cx="1905000" cy="126682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xmlns="" id="{536C3E9E-3DDC-4A8C-824C-CA82AF044C3C}"/>
              </a:ext>
            </a:extLst>
          </p:cNvPr>
          <p:cNvSpPr txBox="1"/>
          <p:nvPr/>
        </p:nvSpPr>
        <p:spPr>
          <a:xfrm>
            <a:off x="4114104" y="4034121"/>
            <a:ext cx="954107"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講座の様子</a:t>
            </a:r>
          </a:p>
        </p:txBody>
      </p:sp>
      <p:sp>
        <p:nvSpPr>
          <p:cNvPr id="15" name="テキスト ボックス 14">
            <a:extLst>
              <a:ext uri="{FF2B5EF4-FFF2-40B4-BE49-F238E27FC236}">
                <a16:creationId xmlns:a16="http://schemas.microsoft.com/office/drawing/2014/main" xmlns="" id="{FB3092A3-5E6D-48DF-B82C-2AA74F3CC038}"/>
              </a:ext>
            </a:extLst>
          </p:cNvPr>
          <p:cNvSpPr txBox="1"/>
          <p:nvPr/>
        </p:nvSpPr>
        <p:spPr>
          <a:xfrm>
            <a:off x="634997" y="4523560"/>
            <a:ext cx="4211313" cy="307777"/>
          </a:xfrm>
          <a:prstGeom prst="rect">
            <a:avLst/>
          </a:prstGeom>
          <a:solidFill>
            <a:srgbClr val="0041FF"/>
          </a:solidFill>
        </p:spPr>
        <p:txBody>
          <a:bodyPr wrap="square" rtlCol="0">
            <a:spAutoFit/>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修了生を中心に「こうち減災女子部」として活動</a:t>
            </a:r>
            <a:endParaRPr kumimoji="1" lang="ja-JP" altLang="en-US" sz="1400" b="1" dirty="0">
              <a:solidFill>
                <a:schemeClr val="bg1"/>
              </a:solidFill>
            </a:endParaRPr>
          </a:p>
        </p:txBody>
      </p:sp>
      <p:pic>
        <p:nvPicPr>
          <p:cNvPr id="16" name="図 15">
            <a:extLst>
              <a:ext uri="{FF2B5EF4-FFF2-40B4-BE49-F238E27FC236}">
                <a16:creationId xmlns:a16="http://schemas.microsoft.com/office/drawing/2014/main" xmlns="" id="{EB25E9BA-6B67-4F80-8CDA-35B2DBAE53BE}"/>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Lst>
          </a:blip>
          <a:stretch>
            <a:fillRect/>
          </a:stretch>
        </p:blipFill>
        <p:spPr>
          <a:xfrm>
            <a:off x="5502389" y="4523560"/>
            <a:ext cx="1390126" cy="1803756"/>
          </a:xfrm>
          <a:prstGeom prst="rect">
            <a:avLst/>
          </a:prstGeom>
        </p:spPr>
      </p:pic>
      <p:pic>
        <p:nvPicPr>
          <p:cNvPr id="17" name="Picture 2">
            <a:extLst>
              <a:ext uri="{FF2B5EF4-FFF2-40B4-BE49-F238E27FC236}">
                <a16:creationId xmlns:a16="http://schemas.microsoft.com/office/drawing/2014/main" xmlns="" id="{F4E392AE-BFD4-4963-B9A5-FA48A1C1EF2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41532" y="4707325"/>
            <a:ext cx="1879600" cy="1322899"/>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xmlns="" id="{5F38206C-7A88-4CD2-B721-97A0A95D5F06}"/>
              </a:ext>
            </a:extLst>
          </p:cNvPr>
          <p:cNvSpPr/>
          <p:nvPr/>
        </p:nvSpPr>
        <p:spPr>
          <a:xfrm>
            <a:off x="739120" y="4902686"/>
            <a:ext cx="4575312" cy="1600438"/>
          </a:xfrm>
          <a:prstGeom prst="rect">
            <a:avLst/>
          </a:prstGeom>
          <a:ln w="19050">
            <a:solidFill>
              <a:srgbClr val="FF99A0"/>
            </a:solidFill>
          </a:ln>
        </p:spPr>
        <p:txBody>
          <a:bodyPr wrap="square">
            <a:spAutoFit/>
          </a:bodyPr>
          <a:lstStyle/>
          <a:p>
            <a:r>
              <a:rPr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「こうち減災女子部」の活動</a:t>
            </a:r>
            <a:endParaRPr lang="en-US" altLang="ja-JP" sz="1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r>
              <a:rPr lang="ja-JP" altLang="en-US" sz="1200" dirty="0">
                <a:solidFill>
                  <a:srgbClr val="0041FF"/>
                </a:solidFill>
                <a:latin typeface="BIZ UDPゴシック" panose="020B0400000000000000" pitchFamily="50" charset="-128"/>
                <a:ea typeface="BIZ UDPゴシック" panose="020B0400000000000000" pitchFamily="50" charset="-128"/>
              </a:rPr>
              <a:t>・</a:t>
            </a:r>
            <a:r>
              <a:rPr lang="ja-JP" altLang="ja-JP" sz="1200" dirty="0">
                <a:solidFill>
                  <a:srgbClr val="0041FF"/>
                </a:solidFill>
                <a:latin typeface="BIZ UDPゴシック" panose="020B0400000000000000" pitchFamily="50" charset="-128"/>
                <a:ea typeface="BIZ UDPゴシック" panose="020B0400000000000000" pitchFamily="50" charset="-128"/>
              </a:rPr>
              <a:t>地域で活躍する女性防災リーダーの育成</a:t>
            </a:r>
          </a:p>
          <a:p>
            <a:r>
              <a:rPr lang="ja-JP" altLang="en-US" sz="1200" dirty="0">
                <a:solidFill>
                  <a:srgbClr val="0041FF"/>
                </a:solidFill>
                <a:latin typeface="BIZ UDPゴシック" panose="020B0400000000000000" pitchFamily="50" charset="-128"/>
                <a:ea typeface="BIZ UDPゴシック" panose="020B0400000000000000" pitchFamily="50" charset="-128"/>
              </a:rPr>
              <a:t>・</a:t>
            </a:r>
            <a:r>
              <a:rPr lang="ja-JP" altLang="ja-JP" sz="1200" dirty="0">
                <a:solidFill>
                  <a:srgbClr val="0041FF"/>
                </a:solidFill>
                <a:latin typeface="BIZ UDPゴシック" panose="020B0400000000000000" pitchFamily="50" charset="-128"/>
                <a:ea typeface="BIZ UDPゴシック" panose="020B0400000000000000" pitchFamily="50" charset="-128"/>
              </a:rPr>
              <a:t>女性による社会に向けた防災活動の発信</a:t>
            </a:r>
          </a:p>
          <a:p>
            <a:pPr algn="just">
              <a:spcAft>
                <a:spcPts val="0"/>
              </a:spcAft>
            </a:pPr>
            <a:r>
              <a:rPr lang="ja-JP" altLang="en-US"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a:t>
            </a:r>
            <a:r>
              <a:rPr lang="ja-JP"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高知県の災害リスクと避難生活の多様性の理解</a:t>
            </a:r>
          </a:p>
          <a:p>
            <a:pPr algn="just">
              <a:spcAft>
                <a:spcPts val="0"/>
              </a:spcAft>
            </a:pPr>
            <a:r>
              <a:rPr lang="ja-JP" altLang="en-US"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a:t>
            </a:r>
            <a:r>
              <a:rPr lang="ja-JP"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防災への女性参画の必要性の理解</a:t>
            </a:r>
          </a:p>
          <a:p>
            <a:pPr algn="just"/>
            <a:r>
              <a:rPr lang="ja-JP" altLang="en-US"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a:t>
            </a:r>
            <a:r>
              <a:rPr lang="ja-JP"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防災活動のアクションプランをたて</a:t>
            </a:r>
            <a:r>
              <a:rPr lang="ja-JP" altLang="en-US"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a:t>
            </a:r>
            <a:r>
              <a:rPr lang="ja-JP"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防災活動に実際に取り組む</a:t>
            </a:r>
          </a:p>
          <a:p>
            <a:pPr algn="just">
              <a:spcAft>
                <a:spcPts val="0"/>
              </a:spcAft>
            </a:pPr>
            <a:r>
              <a:rPr lang="ja-JP" altLang="en-US"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a:t>
            </a:r>
            <a:r>
              <a:rPr lang="ja-JP"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地域防災への取り組みを発信する</a:t>
            </a:r>
            <a:endParaRPr lang="en-US"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endParaRPr>
          </a:p>
          <a:p>
            <a:pPr algn="just">
              <a:spcAft>
                <a:spcPts val="0"/>
              </a:spcAft>
            </a:pPr>
            <a:r>
              <a:rPr lang="ja-JP" altLang="en-US"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rPr>
              <a:t>・県内防災活動のネットワーク作り</a:t>
            </a:r>
            <a:endParaRPr lang="en-US" altLang="ja-JP" sz="1200" kern="100" dirty="0">
              <a:solidFill>
                <a:srgbClr val="0041FF"/>
              </a:solidFill>
              <a:latin typeface="BIZ UDPゴシック" panose="020B0400000000000000" pitchFamily="50" charset="-128"/>
              <a:ea typeface="BIZ UDPゴシック" panose="020B0400000000000000" pitchFamily="50" charset="-128"/>
              <a:cs typeface="Century" panose="02040604050505020304" pitchFamily="18" charset="0"/>
            </a:endParaRPr>
          </a:p>
        </p:txBody>
      </p:sp>
      <p:sp>
        <p:nvSpPr>
          <p:cNvPr id="20" name="テキスト ボックス 19">
            <a:extLst>
              <a:ext uri="{FF2B5EF4-FFF2-40B4-BE49-F238E27FC236}">
                <a16:creationId xmlns:a16="http://schemas.microsoft.com/office/drawing/2014/main" xmlns="" id="{1111E2E1-7734-4AA6-98F8-3162894D1F76}"/>
              </a:ext>
            </a:extLst>
          </p:cNvPr>
          <p:cNvSpPr txBox="1"/>
          <p:nvPr/>
        </p:nvSpPr>
        <p:spPr>
          <a:xfrm>
            <a:off x="5600700" y="6400502"/>
            <a:ext cx="3006614" cy="276999"/>
          </a:xfrm>
          <a:prstGeom prst="rect">
            <a:avLst/>
          </a:prstGeom>
          <a:noFill/>
        </p:spPr>
        <p:txBody>
          <a:bodyPr wrap="square">
            <a:spAutoFit/>
          </a:bodyPr>
          <a:lstStyle/>
          <a:p>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 活動の様子（暮らしの安心</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MAP</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作り</a:t>
            </a:r>
            <a:r>
              <a:rPr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rPr>
              <a:t>WS</a:t>
            </a:r>
            <a:r>
              <a:rPr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p>
        </p:txBody>
      </p:sp>
      <p:graphicFrame>
        <p:nvGraphicFramePr>
          <p:cNvPr id="19" name="表 6">
            <a:extLst>
              <a:ext uri="{FF2B5EF4-FFF2-40B4-BE49-F238E27FC236}">
                <a16:creationId xmlns:a16="http://schemas.microsoft.com/office/drawing/2014/main" xmlns="" id="{EF5DED7B-1903-4C2E-9CEB-7E172C94F77B}"/>
              </a:ext>
            </a:extLst>
          </p:cNvPr>
          <p:cNvGraphicFramePr>
            <a:graphicFrameLocks noGrp="1"/>
          </p:cNvGraphicFramePr>
          <p:nvPr>
            <p:extLst>
              <p:ext uri="{D42A27DB-BD31-4B8C-83A1-F6EECF244321}">
                <p14:modId xmlns:p14="http://schemas.microsoft.com/office/powerpoint/2010/main" val="2747353132"/>
              </p:ext>
            </p:extLst>
          </p:nvPr>
        </p:nvGraphicFramePr>
        <p:xfrm>
          <a:off x="41148" y="35408"/>
          <a:ext cx="9061704" cy="64080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918044">
                  <a:extLst>
                    <a:ext uri="{9D8B030D-6E8A-4147-A177-3AD203B41FA5}">
                      <a16:colId xmlns:a16="http://schemas.microsoft.com/office/drawing/2014/main" xmlns="" val="216582114"/>
                    </a:ext>
                  </a:extLst>
                </a:gridCol>
                <a:gridCol w="1944063">
                  <a:extLst>
                    <a:ext uri="{9D8B030D-6E8A-4147-A177-3AD203B41FA5}">
                      <a16:colId xmlns:a16="http://schemas.microsoft.com/office/drawing/2014/main" xmlns="" val="255611106"/>
                    </a:ext>
                  </a:extLst>
                </a:gridCol>
              </a:tblGrid>
              <a:tr h="640800">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事例１２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育成した女性防災リーダーと連携して市のマニュアルを</a:t>
                      </a:r>
                      <a:r>
                        <a:rPr kumimoji="1" lang="en-US" altLang="ja-JP" sz="1800" b="1" dirty="0">
                          <a:solidFill>
                            <a:srgbClr val="0041FF"/>
                          </a:solidFill>
                          <a:latin typeface="BIZ UDPゴシック" panose="020B0400000000000000" pitchFamily="50" charset="-128"/>
                          <a:ea typeface="BIZ UDPゴシック" panose="020B0400000000000000" pitchFamily="50" charset="-128"/>
                        </a:rPr>
                        <a:t/>
                      </a:r>
                      <a:br>
                        <a:rPr kumimoji="1" lang="en-US" altLang="ja-JP" sz="1800" b="1" dirty="0">
                          <a:solidFill>
                            <a:srgbClr val="0041FF"/>
                          </a:solidFill>
                          <a:latin typeface="BIZ UDPゴシック" panose="020B0400000000000000" pitchFamily="50" charset="-128"/>
                          <a:ea typeface="BIZ UDPゴシック" panose="020B0400000000000000" pitchFamily="50" charset="-128"/>
                        </a:rPr>
                      </a:br>
                      <a:r>
                        <a:rPr kumimoji="1" lang="ja-JP" altLang="en-US" sz="1800" b="1" dirty="0">
                          <a:solidFill>
                            <a:srgbClr val="0041FF"/>
                          </a:solidFill>
                          <a:latin typeface="BIZ UDPゴシック" panose="020B0400000000000000" pitchFamily="50" charset="-128"/>
                          <a:ea typeface="BIZ UDPゴシック" panose="020B0400000000000000" pitchFamily="50" charset="-128"/>
                        </a:rPr>
                        <a:t>策定</a:t>
                      </a:r>
                      <a:endParaRPr kumimoji="1" lang="ja-JP" altLang="en-US" sz="1800" b="1" strike="sngStrike"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高知市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204076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41148" y="779069"/>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取組内容</a:t>
            </a:r>
          </a:p>
        </p:txBody>
      </p:sp>
      <p:sp>
        <p:nvSpPr>
          <p:cNvPr id="4" name="正方形/長方形 3">
            <a:extLst>
              <a:ext uri="{FF2B5EF4-FFF2-40B4-BE49-F238E27FC236}">
                <a16:creationId xmlns:a16="http://schemas.microsoft.com/office/drawing/2014/main" xmlns="" id="{9581B7C7-2855-4B86-8824-FDD33C8288A7}"/>
              </a:ext>
            </a:extLst>
          </p:cNvPr>
          <p:cNvSpPr/>
          <p:nvPr/>
        </p:nvSpPr>
        <p:spPr>
          <a:xfrm>
            <a:off x="5316433" y="5477847"/>
            <a:ext cx="3726119" cy="869836"/>
          </a:xfrm>
          <a:prstGeom prst="rect">
            <a:avLst/>
          </a:prstGeom>
          <a:solidFill>
            <a:srgbClr val="E4F8B2"/>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schemeClr val="tx1">
                  <a:lumMod val="75000"/>
                  <a:lumOff val="25000"/>
                </a:schemeClr>
              </a:solidFill>
            </a:endParaRPr>
          </a:p>
        </p:txBody>
      </p:sp>
      <p:sp>
        <p:nvSpPr>
          <p:cNvPr id="6" name="テキスト ボックス 5">
            <a:extLst>
              <a:ext uri="{FF2B5EF4-FFF2-40B4-BE49-F238E27FC236}">
                <a16:creationId xmlns:a16="http://schemas.microsoft.com/office/drawing/2014/main" xmlns="" id="{0591CF30-E1F5-4DD4-987A-5BCBBE7C81BB}"/>
              </a:ext>
            </a:extLst>
          </p:cNvPr>
          <p:cNvSpPr txBox="1"/>
          <p:nvPr/>
        </p:nvSpPr>
        <p:spPr>
          <a:xfrm>
            <a:off x="5316433" y="5523289"/>
            <a:ext cx="2868637" cy="830997"/>
          </a:xfrm>
          <a:prstGeom prst="rect">
            <a:avLst/>
          </a:prstGeom>
          <a:noFill/>
        </p:spPr>
        <p:txBody>
          <a:bodyPr wrap="square">
            <a:spAutoFit/>
          </a:bodyPr>
          <a:lstStyle/>
          <a:p>
            <a:r>
              <a:rPr lang="en-US" altLang="ja-JP" sz="1200" dirty="0">
                <a:solidFill>
                  <a:schemeClr val="tx1">
                    <a:lumMod val="75000"/>
                    <a:lumOff val="25000"/>
                  </a:schemeClr>
                </a:solidFill>
              </a:rPr>
              <a:t>【</a:t>
            </a:r>
            <a:r>
              <a:rPr lang="ja-JP" altLang="en-US" sz="1200" dirty="0">
                <a:solidFill>
                  <a:schemeClr val="tx1">
                    <a:lumMod val="75000"/>
                    <a:lumOff val="25000"/>
                  </a:schemeClr>
                </a:solidFill>
              </a:rPr>
              <a:t>マニュアルダウンロード</a:t>
            </a:r>
            <a:r>
              <a:rPr lang="en-US" altLang="ja-JP" sz="1200" dirty="0">
                <a:solidFill>
                  <a:schemeClr val="tx1">
                    <a:lumMod val="75000"/>
                    <a:lumOff val="25000"/>
                  </a:schemeClr>
                </a:solidFill>
              </a:rPr>
              <a:t>】</a:t>
            </a:r>
          </a:p>
          <a:p>
            <a:r>
              <a:rPr lang="ja-JP" altLang="en-US" sz="1200" dirty="0">
                <a:solidFill>
                  <a:schemeClr val="tx1">
                    <a:lumMod val="75000"/>
                    <a:lumOff val="25000"/>
                  </a:schemeClr>
                </a:solidFill>
              </a:rPr>
              <a:t>高知市防災政策課</a:t>
            </a:r>
            <a:r>
              <a:rPr lang="en-US" altLang="ja-JP" sz="1200" dirty="0">
                <a:solidFill>
                  <a:schemeClr val="tx1">
                    <a:lumMod val="75000"/>
                    <a:lumOff val="25000"/>
                  </a:schemeClr>
                </a:solidFill>
              </a:rPr>
              <a:t>HP</a:t>
            </a:r>
            <a:r>
              <a:rPr lang="ja-JP" altLang="en-US" sz="1200" dirty="0">
                <a:solidFill>
                  <a:schemeClr val="tx1">
                    <a:lumMod val="75000"/>
                    <a:lumOff val="25000"/>
                  </a:schemeClr>
                </a:solidFill>
              </a:rPr>
              <a:t>：</a:t>
            </a:r>
            <a:r>
              <a:rPr lang="en-US" altLang="ja-JP" sz="1200" dirty="0">
                <a:solidFill>
                  <a:schemeClr val="tx1">
                    <a:lumMod val="75000"/>
                    <a:lumOff val="25000"/>
                  </a:schemeClr>
                </a:solidFill>
              </a:rPr>
              <a:t>https://www.city.kochi.kochi.jp/soshiki/</a:t>
            </a:r>
            <a:r>
              <a:rPr lang="en-US" altLang="ja-JP" sz="1200">
                <a:solidFill>
                  <a:schemeClr val="tx1">
                    <a:lumMod val="75000"/>
                    <a:lumOff val="25000"/>
                  </a:schemeClr>
                </a:solidFill>
              </a:rPr>
              <a:t>135</a:t>
            </a:r>
            <a:r>
              <a:rPr lang="en-US" altLang="ja-JP" sz="1200" dirty="0">
                <a:solidFill>
                  <a:schemeClr val="tx1">
                    <a:lumMod val="75000"/>
                    <a:lumOff val="25000"/>
                  </a:schemeClr>
                </a:solidFill>
              </a:rPr>
              <a:t>/bussihaisoukeikaku.html</a:t>
            </a:r>
            <a:endParaRPr lang="ja-JP" altLang="en-US" sz="1200" dirty="0">
              <a:solidFill>
                <a:schemeClr val="tx1">
                  <a:lumMod val="75000"/>
                  <a:lumOff val="25000"/>
                </a:schemeClr>
              </a:solidFill>
            </a:endParaRPr>
          </a:p>
        </p:txBody>
      </p:sp>
      <p:sp>
        <p:nvSpPr>
          <p:cNvPr id="18" name="スライド番号プレースホルダー 2">
            <a:extLst>
              <a:ext uri="{FF2B5EF4-FFF2-40B4-BE49-F238E27FC236}">
                <a16:creationId xmlns:a16="http://schemas.microsoft.com/office/drawing/2014/main" xmlns="" id="{46B09CE1-1396-4EA4-B0DA-3B091B1441CF}"/>
              </a:ext>
            </a:extLst>
          </p:cNvPr>
          <p:cNvSpPr>
            <a:spLocks noGrp="1"/>
          </p:cNvSpPr>
          <p:nvPr>
            <p:ph type="sldNum" sz="quarter" idx="12"/>
          </p:nvPr>
        </p:nvSpPr>
        <p:spPr>
          <a:xfrm>
            <a:off x="7045452" y="6456299"/>
            <a:ext cx="2057400" cy="365125"/>
          </a:xfrm>
        </p:spPr>
        <p:txBody>
          <a:bodyPr/>
          <a:lstStyle/>
          <a:p>
            <a:r>
              <a:rPr kumimoji="1" lang="ja-JP" altLang="en-US" dirty="0"/>
              <a:t>４／６</a:t>
            </a:r>
          </a:p>
        </p:txBody>
      </p:sp>
      <p:sp>
        <p:nvSpPr>
          <p:cNvPr id="22" name="テキスト ボックス 21">
            <a:extLst>
              <a:ext uri="{FF2B5EF4-FFF2-40B4-BE49-F238E27FC236}">
                <a16:creationId xmlns:a16="http://schemas.microsoft.com/office/drawing/2014/main" xmlns="" id="{A7AB52A5-5E3E-4321-B3C1-4FFBF97217C8}"/>
              </a:ext>
            </a:extLst>
          </p:cNvPr>
          <p:cNvSpPr txBox="1"/>
          <p:nvPr/>
        </p:nvSpPr>
        <p:spPr>
          <a:xfrm>
            <a:off x="81680" y="1142320"/>
            <a:ext cx="9061704" cy="646331"/>
          </a:xfrm>
          <a:prstGeom prst="rect">
            <a:avLst/>
          </a:prstGeom>
          <a:noFill/>
        </p:spPr>
        <p:txBody>
          <a:bodyPr wrap="square">
            <a:spAutoFit/>
          </a:bodyPr>
          <a:lstStyle/>
          <a:p>
            <a:pPr marL="324000" indent="-324000"/>
            <a:r>
              <a:rPr lang="ja-JP" altLang="en-US" b="1" dirty="0">
                <a:solidFill>
                  <a:srgbClr val="0041FF"/>
                </a:solidFill>
                <a:latin typeface="BIZ UDPゴシック" panose="020B0400000000000000" pitchFamily="50" charset="-128"/>
                <a:ea typeface="BIZ UDPゴシック" panose="020B0400000000000000" pitchFamily="50" charset="-128"/>
              </a:rPr>
              <a:t>③ 防災対策部と男女共同参画担当部局が連携して意見を出し合い、物資配送マニュアルに反映</a:t>
            </a:r>
            <a:endParaRPr lang="ja-JP" altLang="en-US" b="1" strike="sngStrike" dirty="0">
              <a:solidFill>
                <a:srgbClr val="FF0000"/>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xmlns="" id="{8C650E0D-D764-426B-99B5-92254EED393F}"/>
              </a:ext>
            </a:extLst>
          </p:cNvPr>
          <p:cNvSpPr/>
          <p:nvPr/>
        </p:nvSpPr>
        <p:spPr>
          <a:xfrm>
            <a:off x="491872" y="2018427"/>
            <a:ext cx="8194928" cy="2517264"/>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xmlns="" id="{5297DF28-8619-42D9-AA95-AFD73E82CA04}"/>
              </a:ext>
            </a:extLst>
          </p:cNvPr>
          <p:cNvSpPr txBox="1"/>
          <p:nvPr/>
        </p:nvSpPr>
        <p:spPr>
          <a:xfrm>
            <a:off x="669037" y="2330148"/>
            <a:ext cx="5232085" cy="1831271"/>
          </a:xfrm>
          <a:prstGeom prst="rect">
            <a:avLst/>
          </a:prstGeom>
          <a:noFill/>
        </p:spPr>
        <p:txBody>
          <a:bodyPr wrap="square">
            <a:spAutoFit/>
          </a:bodyPr>
          <a:lstStyle/>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令和２（２０２０</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）年３月に物資配送マニュアルを策定</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マニュアルを策定するにあたり、</a:t>
            </a:r>
            <a:r>
              <a:rPr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令和元（２０１９</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）年１１月に</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防災対策部と市民協働部の合同で女性防災ワークショップを開催</a:t>
            </a:r>
            <a:endParaRPr lang="en-US" altLang="ja-JP"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ワークショップにはこうち減災女子部のメンバーも入り、災害時に「何が必要で、何を調達するのか」検討し、意見を出した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180000" indent="-180000">
              <a:spcAft>
                <a:spcPts val="600"/>
              </a:spcAft>
              <a:buClr>
                <a:schemeClr val="tx1">
                  <a:lumMod val="75000"/>
                  <a:lumOff val="25000"/>
                </a:schemeClr>
              </a:buClr>
              <a:buFont typeface="BIZ UDPゴシック" panose="020B0400000000000000" pitchFamily="50" charset="-128"/>
              <a:buChar char="•"/>
            </a:pP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策定した高知市物資配送マニュアルの別添資料に、女性にとって必要と</a:t>
            </a:r>
            <a:r>
              <a:rPr lang="ja-JP" altLang="en-US" sz="14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想定される物品の一覧表</a:t>
            </a:r>
            <a:r>
              <a:rPr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を入れた</a:t>
            </a:r>
            <a:endParaRPr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xmlns="" id="{1351982B-11DA-4B79-ADF1-8513E0A626E5}"/>
              </a:ext>
            </a:extLst>
          </p:cNvPr>
          <p:cNvSpPr txBox="1"/>
          <p:nvPr/>
        </p:nvSpPr>
        <p:spPr>
          <a:xfrm>
            <a:off x="592018" y="1897267"/>
            <a:ext cx="2701925" cy="307777"/>
          </a:xfrm>
          <a:prstGeom prst="rect">
            <a:avLst/>
          </a:prstGeom>
          <a:solidFill>
            <a:srgbClr val="0041FF"/>
          </a:solidFill>
        </p:spPr>
        <p:txBody>
          <a:bodyPr wrap="square">
            <a:spAutoFit/>
          </a:bodyPr>
          <a:lstStyle/>
          <a:p>
            <a:pPr algn="ctr"/>
            <a:r>
              <a:rPr lang="ja-JP" altLang="en-US" sz="1400" b="1" dirty="0">
                <a:solidFill>
                  <a:schemeClr val="bg1"/>
                </a:solidFill>
                <a:latin typeface="BIZ UDPゴシック" panose="020B0400000000000000" pitchFamily="50" charset="-128"/>
                <a:ea typeface="BIZ UDPゴシック" panose="020B0400000000000000" pitchFamily="50" charset="-128"/>
              </a:rPr>
              <a:t>マニュアル策定での連携</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xmlns="" id="{6392440D-F6E7-4F5E-A059-B86257E21DBA}"/>
              </a:ext>
            </a:extLst>
          </p:cNvPr>
          <p:cNvPicPr>
            <a:picLocks noChangeAspect="1"/>
          </p:cNvPicPr>
          <p:nvPr/>
        </p:nvPicPr>
        <p:blipFill>
          <a:blip r:embed="rId3"/>
          <a:stretch>
            <a:fillRect/>
          </a:stretch>
        </p:blipFill>
        <p:spPr>
          <a:xfrm>
            <a:off x="958930" y="4354723"/>
            <a:ext cx="3954935" cy="1960566"/>
          </a:xfrm>
          <a:prstGeom prst="wedgeRoundRectCallout">
            <a:avLst>
              <a:gd name="adj1" fmla="val 43744"/>
              <a:gd name="adj2" fmla="val -2634"/>
              <a:gd name="adj3" fmla="val 16667"/>
            </a:avLst>
          </a:prstGeom>
          <a:ln w="28575">
            <a:solidFill>
              <a:schemeClr val="tx1">
                <a:lumMod val="50000"/>
                <a:lumOff val="50000"/>
              </a:schemeClr>
            </a:solidFill>
          </a:ln>
          <a:effectLst>
            <a:outerShdw blurRad="50800" dist="38100" dir="2700000" algn="tl" rotWithShape="0">
              <a:prstClr val="black">
                <a:alpha val="40000"/>
              </a:prstClr>
            </a:outerShdw>
          </a:effectLst>
        </p:spPr>
      </p:pic>
      <p:grpSp>
        <p:nvGrpSpPr>
          <p:cNvPr id="36" name="グループ化 35">
            <a:extLst>
              <a:ext uri="{FF2B5EF4-FFF2-40B4-BE49-F238E27FC236}">
                <a16:creationId xmlns:a16="http://schemas.microsoft.com/office/drawing/2014/main" xmlns="" id="{A4869F3E-F737-467A-9E4F-A941962F971D}"/>
              </a:ext>
            </a:extLst>
          </p:cNvPr>
          <p:cNvGrpSpPr/>
          <p:nvPr/>
        </p:nvGrpSpPr>
        <p:grpSpPr>
          <a:xfrm>
            <a:off x="6117488" y="1741708"/>
            <a:ext cx="2569312" cy="3141573"/>
            <a:chOff x="6129007" y="2144084"/>
            <a:chExt cx="2569312" cy="3141573"/>
          </a:xfrm>
        </p:grpSpPr>
        <p:pic>
          <p:nvPicPr>
            <p:cNvPr id="9" name="図 8">
              <a:extLst>
                <a:ext uri="{FF2B5EF4-FFF2-40B4-BE49-F238E27FC236}">
                  <a16:creationId xmlns:a16="http://schemas.microsoft.com/office/drawing/2014/main" xmlns="" id="{8C97ED20-5B13-49C9-BC93-748054AE69DC}"/>
                </a:ext>
              </a:extLst>
            </p:cNvPr>
            <p:cNvPicPr>
              <a:picLocks noChangeAspect="1"/>
            </p:cNvPicPr>
            <p:nvPr/>
          </p:nvPicPr>
          <p:blipFill>
            <a:blip r:embed="rId4"/>
            <a:stretch>
              <a:fillRect/>
            </a:stretch>
          </p:blipFill>
          <p:spPr>
            <a:xfrm rot="1512866">
              <a:off x="7198427" y="2729347"/>
              <a:ext cx="1499892" cy="2160000"/>
            </a:xfrm>
            <a:prstGeom prst="rect">
              <a:avLst/>
            </a:prstGeom>
            <a:ln>
              <a:solidFill>
                <a:schemeClr val="tx1">
                  <a:lumMod val="50000"/>
                  <a:lumOff val="50000"/>
                </a:schemeClr>
              </a:solidFill>
            </a:ln>
          </p:spPr>
        </p:pic>
        <p:pic>
          <p:nvPicPr>
            <p:cNvPr id="17" name="図 16">
              <a:extLst>
                <a:ext uri="{FF2B5EF4-FFF2-40B4-BE49-F238E27FC236}">
                  <a16:creationId xmlns:a16="http://schemas.microsoft.com/office/drawing/2014/main" xmlns="" id="{6ED0FCD8-A11F-4BA6-B836-380B2F50B4EC}"/>
                </a:ext>
              </a:extLst>
            </p:cNvPr>
            <p:cNvPicPr>
              <a:picLocks noChangeAspect="1"/>
            </p:cNvPicPr>
            <p:nvPr/>
          </p:nvPicPr>
          <p:blipFill>
            <a:blip r:embed="rId5"/>
            <a:stretch>
              <a:fillRect/>
            </a:stretch>
          </p:blipFill>
          <p:spPr>
            <a:xfrm rot="20705514">
              <a:off x="6129007" y="3133769"/>
              <a:ext cx="1489769" cy="2151888"/>
            </a:xfrm>
            <a:prstGeom prst="rect">
              <a:avLst/>
            </a:prstGeom>
            <a:ln>
              <a:solidFill>
                <a:schemeClr val="tx1">
                  <a:lumMod val="50000"/>
                  <a:lumOff val="50000"/>
                </a:schemeClr>
              </a:solidFill>
            </a:ln>
          </p:spPr>
        </p:pic>
        <p:pic>
          <p:nvPicPr>
            <p:cNvPr id="7" name="図 6">
              <a:extLst>
                <a:ext uri="{FF2B5EF4-FFF2-40B4-BE49-F238E27FC236}">
                  <a16:creationId xmlns:a16="http://schemas.microsoft.com/office/drawing/2014/main" xmlns="" id="{D0767A58-E869-4E0E-89CB-561E87419987}"/>
                </a:ext>
              </a:extLst>
            </p:cNvPr>
            <p:cNvPicPr>
              <a:picLocks noChangeAspect="1"/>
            </p:cNvPicPr>
            <p:nvPr/>
          </p:nvPicPr>
          <p:blipFill>
            <a:blip r:embed="rId6"/>
            <a:stretch>
              <a:fillRect/>
            </a:stretch>
          </p:blipFill>
          <p:spPr>
            <a:xfrm>
              <a:off x="6555071" y="2144084"/>
              <a:ext cx="1515516" cy="2160000"/>
            </a:xfrm>
            <a:prstGeom prst="rect">
              <a:avLst/>
            </a:prstGeom>
            <a:ln>
              <a:solidFill>
                <a:schemeClr val="tx1">
                  <a:lumMod val="50000"/>
                  <a:lumOff val="50000"/>
                </a:schemeClr>
              </a:solidFill>
            </a:ln>
          </p:spPr>
        </p:pic>
      </p:grpSp>
      <p:pic>
        <p:nvPicPr>
          <p:cNvPr id="35" name="グラフィックス 34" descr="戻る 単色塗りつぶし">
            <a:extLst>
              <a:ext uri="{FF2B5EF4-FFF2-40B4-BE49-F238E27FC236}">
                <a16:creationId xmlns:a16="http://schemas.microsoft.com/office/drawing/2014/main" xmlns="" id="{F0DB1695-559D-4E4A-9F3D-8293D7EB410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rot="19412445">
            <a:off x="4881642" y="4294694"/>
            <a:ext cx="1243784" cy="1243784"/>
          </a:xfrm>
          <a:prstGeom prst="rect">
            <a:avLst/>
          </a:prstGeom>
        </p:spPr>
      </p:pic>
      <p:pic>
        <p:nvPicPr>
          <p:cNvPr id="38" name="図 37" descr="QR コード&#10;&#10;物資配送マニュアル">
            <a:extLst>
              <a:ext uri="{FF2B5EF4-FFF2-40B4-BE49-F238E27FC236}">
                <a16:creationId xmlns:a16="http://schemas.microsoft.com/office/drawing/2014/main" xmlns="" id="{323D6962-949D-4DC8-A385-400F7808F3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1638" y="5523289"/>
            <a:ext cx="792000" cy="792000"/>
          </a:xfrm>
          <a:prstGeom prst="rect">
            <a:avLst/>
          </a:prstGeom>
        </p:spPr>
      </p:pic>
      <p:sp>
        <p:nvSpPr>
          <p:cNvPr id="39" name="テキスト ボックス 38">
            <a:extLst>
              <a:ext uri="{FF2B5EF4-FFF2-40B4-BE49-F238E27FC236}">
                <a16:creationId xmlns:a16="http://schemas.microsoft.com/office/drawing/2014/main" xmlns="" id="{3BAB7E19-2B3D-4916-89F3-4EA4697E941B}"/>
              </a:ext>
            </a:extLst>
          </p:cNvPr>
          <p:cNvSpPr txBox="1"/>
          <p:nvPr/>
        </p:nvSpPr>
        <p:spPr>
          <a:xfrm>
            <a:off x="7322991" y="4985294"/>
            <a:ext cx="1499128"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物資配送マニュアル</a:t>
            </a:r>
          </a:p>
        </p:txBody>
      </p:sp>
      <p:sp>
        <p:nvSpPr>
          <p:cNvPr id="40" name="テキスト ボックス 39">
            <a:extLst>
              <a:ext uri="{FF2B5EF4-FFF2-40B4-BE49-F238E27FC236}">
                <a16:creationId xmlns:a16="http://schemas.microsoft.com/office/drawing/2014/main" xmlns="" id="{6A5FD596-362F-40DF-B382-1A05935C5549}"/>
              </a:ext>
            </a:extLst>
          </p:cNvPr>
          <p:cNvSpPr txBox="1"/>
          <p:nvPr/>
        </p:nvSpPr>
        <p:spPr>
          <a:xfrm>
            <a:off x="735313" y="6454415"/>
            <a:ext cx="4402167" cy="276999"/>
          </a:xfrm>
          <a:prstGeom prst="rect">
            <a:avLst/>
          </a:prstGeom>
          <a:noFill/>
        </p:spPr>
        <p:txBody>
          <a:bodyPr wrap="none" rtlCol="0">
            <a:spAutoFit/>
          </a:bodyPr>
          <a:lstStyle/>
          <a:p>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巻末資料の「想定されるプル型⽀援物資品⽬リスト」（一部拡大）</a:t>
            </a:r>
          </a:p>
        </p:txBody>
      </p:sp>
      <p:graphicFrame>
        <p:nvGraphicFramePr>
          <p:cNvPr id="21" name="表 6">
            <a:extLst>
              <a:ext uri="{FF2B5EF4-FFF2-40B4-BE49-F238E27FC236}">
                <a16:creationId xmlns:a16="http://schemas.microsoft.com/office/drawing/2014/main" xmlns="" id="{EF4D2E81-8C13-48ED-A041-C6A91802A372}"/>
              </a:ext>
            </a:extLst>
          </p:cNvPr>
          <p:cNvGraphicFramePr>
            <a:graphicFrameLocks noGrp="1"/>
          </p:cNvGraphicFramePr>
          <p:nvPr>
            <p:extLst>
              <p:ext uri="{D42A27DB-BD31-4B8C-83A1-F6EECF244321}">
                <p14:modId xmlns:p14="http://schemas.microsoft.com/office/powerpoint/2010/main" val="1564581387"/>
              </p:ext>
            </p:extLst>
          </p:nvPr>
        </p:nvGraphicFramePr>
        <p:xfrm>
          <a:off x="41148" y="35408"/>
          <a:ext cx="9061704" cy="64080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918044">
                  <a:extLst>
                    <a:ext uri="{9D8B030D-6E8A-4147-A177-3AD203B41FA5}">
                      <a16:colId xmlns:a16="http://schemas.microsoft.com/office/drawing/2014/main" xmlns="" val="216582114"/>
                    </a:ext>
                  </a:extLst>
                </a:gridCol>
                <a:gridCol w="1944063">
                  <a:extLst>
                    <a:ext uri="{9D8B030D-6E8A-4147-A177-3AD203B41FA5}">
                      <a16:colId xmlns:a16="http://schemas.microsoft.com/office/drawing/2014/main" xmlns="" val="255611106"/>
                    </a:ext>
                  </a:extLst>
                </a:gridCol>
              </a:tblGrid>
              <a:tr h="640800">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事例１２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育成した女性防災リーダーと連携して市のマニュアルを</a:t>
                      </a:r>
                      <a:r>
                        <a:rPr kumimoji="1" lang="en-US" altLang="ja-JP" sz="1800" b="1" dirty="0">
                          <a:solidFill>
                            <a:srgbClr val="0041FF"/>
                          </a:solidFill>
                          <a:latin typeface="BIZ UDPゴシック" panose="020B0400000000000000" pitchFamily="50" charset="-128"/>
                          <a:ea typeface="BIZ UDPゴシック" panose="020B0400000000000000" pitchFamily="50" charset="-128"/>
                        </a:rPr>
                        <a:t/>
                      </a:r>
                      <a:br>
                        <a:rPr kumimoji="1" lang="en-US" altLang="ja-JP" sz="1800" b="1" dirty="0">
                          <a:solidFill>
                            <a:srgbClr val="0041FF"/>
                          </a:solidFill>
                          <a:latin typeface="BIZ UDPゴシック" panose="020B0400000000000000" pitchFamily="50" charset="-128"/>
                          <a:ea typeface="BIZ UDPゴシック" panose="020B0400000000000000" pitchFamily="50" charset="-128"/>
                        </a:rPr>
                      </a:br>
                      <a:r>
                        <a:rPr kumimoji="1" lang="ja-JP" altLang="en-US" sz="1800" b="1" dirty="0">
                          <a:solidFill>
                            <a:srgbClr val="0041FF"/>
                          </a:solidFill>
                          <a:latin typeface="BIZ UDPゴシック" panose="020B0400000000000000" pitchFamily="50" charset="-128"/>
                          <a:ea typeface="BIZ UDPゴシック" panose="020B0400000000000000" pitchFamily="50" charset="-128"/>
                        </a:rPr>
                        <a:t>策定</a:t>
                      </a:r>
                      <a:endParaRPr kumimoji="1" lang="ja-JP" altLang="en-US" sz="1800" b="1" strike="sngStrike"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高知市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241421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47B2ACFE-94BB-4CD1-96B1-FFA1A355508B}"/>
              </a:ext>
            </a:extLst>
          </p:cNvPr>
          <p:cNvSpPr txBox="1"/>
          <p:nvPr/>
        </p:nvSpPr>
        <p:spPr>
          <a:xfrm>
            <a:off x="269480" y="862680"/>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0041FF"/>
                </a:solidFill>
                <a:latin typeface="BIZ UDPゴシック" panose="020B0400000000000000" pitchFamily="50" charset="-128"/>
                <a:ea typeface="BIZ UDPゴシック" panose="020B0400000000000000" pitchFamily="50" charset="-128"/>
              </a:rPr>
              <a:t>現在・今後の活動</a:t>
            </a:r>
          </a:p>
        </p:txBody>
      </p:sp>
      <p:sp>
        <p:nvSpPr>
          <p:cNvPr id="18" name="スライド番号プレースホルダー 2">
            <a:extLst>
              <a:ext uri="{FF2B5EF4-FFF2-40B4-BE49-F238E27FC236}">
                <a16:creationId xmlns:a16="http://schemas.microsoft.com/office/drawing/2014/main" xmlns="" id="{46B09CE1-1396-4EA4-B0DA-3B091B1441CF}"/>
              </a:ext>
            </a:extLst>
          </p:cNvPr>
          <p:cNvSpPr>
            <a:spLocks noGrp="1"/>
          </p:cNvSpPr>
          <p:nvPr>
            <p:ph type="sldNum" sz="quarter" idx="12"/>
          </p:nvPr>
        </p:nvSpPr>
        <p:spPr>
          <a:xfrm>
            <a:off x="7045452" y="6456299"/>
            <a:ext cx="2057400" cy="365125"/>
          </a:xfrm>
        </p:spPr>
        <p:txBody>
          <a:bodyPr/>
          <a:lstStyle/>
          <a:p>
            <a:r>
              <a:rPr kumimoji="1" lang="ja-JP" altLang="en-US" dirty="0"/>
              <a:t>５／６</a:t>
            </a:r>
          </a:p>
        </p:txBody>
      </p:sp>
      <p:sp>
        <p:nvSpPr>
          <p:cNvPr id="12" name="四角形: 角を丸くする 11">
            <a:extLst>
              <a:ext uri="{FF2B5EF4-FFF2-40B4-BE49-F238E27FC236}">
                <a16:creationId xmlns:a16="http://schemas.microsoft.com/office/drawing/2014/main" xmlns="" id="{8C650E0D-D764-426B-99B5-92254EED393F}"/>
              </a:ext>
            </a:extLst>
          </p:cNvPr>
          <p:cNvSpPr/>
          <p:nvPr/>
        </p:nvSpPr>
        <p:spPr>
          <a:xfrm>
            <a:off x="403098" y="1277869"/>
            <a:ext cx="8337804" cy="2993503"/>
          </a:xfrm>
          <a:prstGeom prst="roundRect">
            <a:avLst>
              <a:gd name="adj" fmla="val 12107"/>
            </a:avLst>
          </a:prstGeom>
          <a:solidFill>
            <a:srgbClr val="CCF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xmlns="" id="{6292B95E-89EC-45D6-8FEB-40E7C0E721D9}"/>
              </a:ext>
            </a:extLst>
          </p:cNvPr>
          <p:cNvSpPr txBox="1"/>
          <p:nvPr/>
        </p:nvSpPr>
        <p:spPr>
          <a:xfrm>
            <a:off x="690118" y="1491375"/>
            <a:ext cx="7979348" cy="2400657"/>
          </a:xfrm>
          <a:prstGeom prst="rect">
            <a:avLst/>
          </a:prstGeom>
          <a:noFill/>
        </p:spPr>
        <p:txBody>
          <a:bodyPr wrap="square" rtlCol="0">
            <a:spAutoFit/>
          </a:bodyPr>
          <a:lstStyle/>
          <a:p>
            <a:pPr marL="457200" indent="-457200">
              <a:spcAft>
                <a:spcPts val="1200"/>
              </a:spcAft>
              <a:buFont typeface="+mj-ea"/>
              <a:buAutoNum type="circleNumDbPlain"/>
            </a:pP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「れんけいこうち防災人づくり塾</a:t>
            </a:r>
            <a:r>
              <a:rPr kumimoji="1" lang="en-US" altLang="ja-JP"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」や「女性防災プロジェクト」で育成した人材の活用</a:t>
            </a:r>
          </a:p>
          <a:p>
            <a:pPr marL="457200" indent="-457200">
              <a:spcAft>
                <a:spcPts val="1200"/>
              </a:spcAft>
              <a:buFont typeface="+mj-ea"/>
              <a:buAutoNum type="circleNumDbPlain"/>
            </a:pP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避難行動要支援者対策の個別計画作成における女性防災士との連携</a:t>
            </a:r>
          </a:p>
          <a:p>
            <a:pPr marL="457200" indent="-457200">
              <a:spcAft>
                <a:spcPts val="1200"/>
              </a:spcAft>
              <a:buFont typeface="+mj-ea"/>
              <a:buAutoNum type="circleNumDbPlain"/>
            </a:pP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女性の視点を取り入れた地区防災計画の策定</a:t>
            </a:r>
          </a:p>
          <a:p>
            <a:pPr marL="457200" indent="-457200">
              <a:spcAft>
                <a:spcPts val="1200"/>
              </a:spcAft>
              <a:buFont typeface="+mj-ea"/>
              <a:buAutoNum type="circleNumDbPlain"/>
            </a:pP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男女共同参画の視点からの防災に関する職員向けの研修</a:t>
            </a:r>
          </a:p>
        </p:txBody>
      </p:sp>
      <p:pic>
        <p:nvPicPr>
          <p:cNvPr id="8" name="図 7">
            <a:extLst>
              <a:ext uri="{FF2B5EF4-FFF2-40B4-BE49-F238E27FC236}">
                <a16:creationId xmlns:a16="http://schemas.microsoft.com/office/drawing/2014/main" xmlns="" id="{FAA7EC67-684A-4E26-8956-9F4286630A1A}"/>
              </a:ext>
            </a:extLst>
          </p:cNvPr>
          <p:cNvPicPr>
            <a:picLocks noChangeAspect="1"/>
          </p:cNvPicPr>
          <p:nvPr/>
        </p:nvPicPr>
        <p:blipFill>
          <a:blip r:embed="rId3"/>
          <a:stretch>
            <a:fillRect/>
          </a:stretch>
        </p:blipFill>
        <p:spPr>
          <a:xfrm>
            <a:off x="5650205" y="4036046"/>
            <a:ext cx="3283235" cy="2323713"/>
          </a:xfrm>
          <a:prstGeom prst="rect">
            <a:avLst/>
          </a:prstGeom>
          <a:ln>
            <a:solidFill>
              <a:schemeClr val="tx1">
                <a:lumMod val="50000"/>
                <a:lumOff val="50000"/>
              </a:schemeClr>
            </a:solidFill>
          </a:ln>
        </p:spPr>
      </p:pic>
      <p:sp>
        <p:nvSpPr>
          <p:cNvPr id="10" name="テキスト ボックス 9">
            <a:extLst>
              <a:ext uri="{FF2B5EF4-FFF2-40B4-BE49-F238E27FC236}">
                <a16:creationId xmlns:a16="http://schemas.microsoft.com/office/drawing/2014/main" xmlns="" id="{26C0445B-ED88-4ECD-9B4E-B67A07832A3F}"/>
              </a:ext>
            </a:extLst>
          </p:cNvPr>
          <p:cNvSpPr txBox="1"/>
          <p:nvPr/>
        </p:nvSpPr>
        <p:spPr>
          <a:xfrm>
            <a:off x="488941" y="4530735"/>
            <a:ext cx="4542801" cy="523220"/>
          </a:xfrm>
          <a:prstGeom prst="rect">
            <a:avLst/>
          </a:prstGeom>
          <a:noFill/>
        </p:spPr>
        <p:txBody>
          <a:bodyPr wrap="square" rtlCol="0">
            <a:spAutoFit/>
          </a:bodyPr>
          <a:lstStyle/>
          <a:p>
            <a:pPr marL="177800" indent="-177800"/>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毎年、れんけいこうち防災人づくり塾及び防災士資格取得事業を実施</a:t>
            </a:r>
            <a:r>
              <a:rPr kumimoji="1"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en-US" altLang="ja-JP" sz="1400">
                <a:solidFill>
                  <a:schemeClr val="tx1">
                    <a:lumMod val="75000"/>
                    <a:lumOff val="25000"/>
                  </a:schemeClr>
                </a:solidFill>
                <a:latin typeface="BIZ UDPゴシック" panose="020B0400000000000000" pitchFamily="50" charset="-128"/>
                <a:ea typeface="BIZ UDPゴシック" panose="020B0400000000000000" pitchFamily="50" charset="-128"/>
              </a:rPr>
              <a:t>R</a:t>
            </a:r>
            <a:r>
              <a:rPr kumimoji="1" lang="ja-JP" altLang="en-US" sz="1400">
                <a:solidFill>
                  <a:schemeClr val="tx1">
                    <a:lumMod val="75000"/>
                    <a:lumOff val="25000"/>
                  </a:schemeClr>
                </a:solidFill>
                <a:latin typeface="BIZ UDPゴシック" panose="020B0400000000000000" pitchFamily="50" charset="-128"/>
                <a:ea typeface="BIZ UDPゴシック" panose="020B0400000000000000" pitchFamily="50" charset="-128"/>
              </a:rPr>
              <a:t>２年度</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は１回開催）</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pSp>
        <p:nvGrpSpPr>
          <p:cNvPr id="13" name="グループ化 12">
            <a:extLst>
              <a:ext uri="{FF2B5EF4-FFF2-40B4-BE49-F238E27FC236}">
                <a16:creationId xmlns:a16="http://schemas.microsoft.com/office/drawing/2014/main" xmlns="" id="{56587DC7-C8FF-42DE-A47D-E2DE5F14087D}"/>
              </a:ext>
            </a:extLst>
          </p:cNvPr>
          <p:cNvGrpSpPr/>
          <p:nvPr/>
        </p:nvGrpSpPr>
        <p:grpSpPr>
          <a:xfrm>
            <a:off x="488941" y="5099812"/>
            <a:ext cx="4838826" cy="1382863"/>
            <a:chOff x="545974" y="4954437"/>
            <a:chExt cx="4838826" cy="1382863"/>
          </a:xfrm>
        </p:grpSpPr>
        <p:sp>
          <p:nvSpPr>
            <p:cNvPr id="24" name="テキスト ボックス 23">
              <a:extLst>
                <a:ext uri="{FF2B5EF4-FFF2-40B4-BE49-F238E27FC236}">
                  <a16:creationId xmlns:a16="http://schemas.microsoft.com/office/drawing/2014/main" xmlns="" id="{E41CED65-F398-4082-B9D0-E64AC7DF2EB3}"/>
                </a:ext>
              </a:extLst>
            </p:cNvPr>
            <p:cNvSpPr txBox="1"/>
            <p:nvPr/>
          </p:nvSpPr>
          <p:spPr>
            <a:xfrm>
              <a:off x="693986" y="5119043"/>
              <a:ext cx="4542801" cy="1107996"/>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自主防災組織や事務所等の防災力向上に貢献できる</a:t>
              </a:r>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災害に強い人</a:t>
              </a:r>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を育成することを目的として開催</a:t>
              </a:r>
              <a:endPar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1200"/>
                </a:spcAft>
                <a:buFont typeface="Wingdings" panose="05000000000000000000" pitchFamily="2" charset="2"/>
                <a:buChar char="Ø"/>
              </a:pP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地域の防災力向上を図るため、 </a:t>
              </a:r>
              <a:r>
                <a:rPr kumimoji="1" lang="en-US" altLang="ja-JP" sz="1400" dirty="0">
                  <a:solidFill>
                    <a:schemeClr val="tx1">
                      <a:lumMod val="75000"/>
                      <a:lumOff val="25000"/>
                    </a:schemeClr>
                  </a:solidFill>
                  <a:latin typeface="BIZ UDPゴシック" panose="020B0400000000000000" pitchFamily="50" charset="-128"/>
                  <a:ea typeface="BIZ UDPゴシック" panose="020B0400000000000000" pitchFamily="50" charset="-128"/>
                </a:rPr>
                <a:t>NPO</a:t>
              </a:r>
              <a:r>
                <a:rPr kumimoji="1" lang="ja-JP" altLang="en-US" sz="1400" dirty="0">
                  <a:solidFill>
                    <a:schemeClr val="tx1">
                      <a:lumMod val="75000"/>
                      <a:lumOff val="25000"/>
                    </a:schemeClr>
                  </a:solidFill>
                  <a:latin typeface="BIZ UDPゴシック" panose="020B0400000000000000" pitchFamily="50" charset="-128"/>
                  <a:ea typeface="BIZ UDPゴシック" panose="020B0400000000000000" pitchFamily="50" charset="-128"/>
                </a:rPr>
                <a:t>日本防災士機工が認証する防災士（民間）資格の取得事業を実施</a:t>
              </a:r>
            </a:p>
          </p:txBody>
        </p:sp>
        <p:sp>
          <p:nvSpPr>
            <p:cNvPr id="11" name="正方形/長方形 10">
              <a:extLst>
                <a:ext uri="{FF2B5EF4-FFF2-40B4-BE49-F238E27FC236}">
                  <a16:creationId xmlns:a16="http://schemas.microsoft.com/office/drawing/2014/main" xmlns="" id="{838B7D76-EDBF-4575-BB86-5A230D3E6AC8}"/>
                </a:ext>
              </a:extLst>
            </p:cNvPr>
            <p:cNvSpPr/>
            <p:nvPr/>
          </p:nvSpPr>
          <p:spPr>
            <a:xfrm>
              <a:off x="545974" y="4954437"/>
              <a:ext cx="4838826" cy="1382863"/>
            </a:xfrm>
            <a:prstGeom prst="rect">
              <a:avLst/>
            </a:prstGeom>
            <a:noFill/>
            <a:ln w="38100">
              <a:solidFill>
                <a:srgbClr val="FF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xmlns="" id="{C9879292-1472-45D9-A40B-3B4DE58766B8}"/>
              </a:ext>
            </a:extLst>
          </p:cNvPr>
          <p:cNvSpPr txBox="1"/>
          <p:nvPr/>
        </p:nvSpPr>
        <p:spPr>
          <a:xfrm>
            <a:off x="5755733" y="6359759"/>
            <a:ext cx="2855269" cy="461665"/>
          </a:xfrm>
          <a:prstGeom prst="rect">
            <a:avLst/>
          </a:prstGeom>
          <a:noFill/>
        </p:spPr>
        <p:txBody>
          <a:bodyPr wrap="none" rtlCol="0">
            <a:spAutoFit/>
          </a:bodyPr>
          <a:lstStyle/>
          <a:p>
            <a:pPr algn="ct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れんけいこうち防災人づくり塾募集要項</a:t>
            </a:r>
            <a:endParaRPr kumimoji="1" lang="en-US" altLang="ja-JP" sz="12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lumMod val="75000"/>
                    <a:lumOff val="25000"/>
                  </a:schemeClr>
                </a:solidFill>
                <a:latin typeface="BIZ UDPゴシック" panose="020B0400000000000000" pitchFamily="50" charset="-128"/>
                <a:ea typeface="BIZ UDPゴシック" panose="020B0400000000000000" pitchFamily="50" charset="-128"/>
              </a:rPr>
              <a:t>（令和元年度）</a:t>
            </a:r>
          </a:p>
        </p:txBody>
      </p:sp>
      <p:graphicFrame>
        <p:nvGraphicFramePr>
          <p:cNvPr id="15" name="表 6">
            <a:extLst>
              <a:ext uri="{FF2B5EF4-FFF2-40B4-BE49-F238E27FC236}">
                <a16:creationId xmlns:a16="http://schemas.microsoft.com/office/drawing/2014/main" xmlns="" id="{857FD3E0-5AB9-4246-A1F0-135D596BFDCA}"/>
              </a:ext>
            </a:extLst>
          </p:cNvPr>
          <p:cNvGraphicFramePr>
            <a:graphicFrameLocks noGrp="1"/>
          </p:cNvGraphicFramePr>
          <p:nvPr>
            <p:extLst>
              <p:ext uri="{D42A27DB-BD31-4B8C-83A1-F6EECF244321}">
                <p14:modId xmlns:p14="http://schemas.microsoft.com/office/powerpoint/2010/main" val="3259104130"/>
              </p:ext>
            </p:extLst>
          </p:nvPr>
        </p:nvGraphicFramePr>
        <p:xfrm>
          <a:off x="41148" y="35408"/>
          <a:ext cx="9061704" cy="64080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918044">
                  <a:extLst>
                    <a:ext uri="{9D8B030D-6E8A-4147-A177-3AD203B41FA5}">
                      <a16:colId xmlns:a16="http://schemas.microsoft.com/office/drawing/2014/main" xmlns="" val="216582114"/>
                    </a:ext>
                  </a:extLst>
                </a:gridCol>
                <a:gridCol w="1944063">
                  <a:extLst>
                    <a:ext uri="{9D8B030D-6E8A-4147-A177-3AD203B41FA5}">
                      <a16:colId xmlns:a16="http://schemas.microsoft.com/office/drawing/2014/main" xmlns="" val="255611106"/>
                    </a:ext>
                  </a:extLst>
                </a:gridCol>
              </a:tblGrid>
              <a:tr h="640800">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事例１２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育成した女性防災リーダーと連携して市のマニュアルを</a:t>
                      </a:r>
                      <a:r>
                        <a:rPr kumimoji="1" lang="en-US" altLang="ja-JP" sz="1800" b="1" dirty="0">
                          <a:solidFill>
                            <a:srgbClr val="0041FF"/>
                          </a:solidFill>
                          <a:latin typeface="BIZ UDPゴシック" panose="020B0400000000000000" pitchFamily="50" charset="-128"/>
                          <a:ea typeface="BIZ UDPゴシック" panose="020B0400000000000000" pitchFamily="50" charset="-128"/>
                        </a:rPr>
                        <a:t/>
                      </a:r>
                      <a:br>
                        <a:rPr kumimoji="1" lang="en-US" altLang="ja-JP" sz="1800" b="1" dirty="0">
                          <a:solidFill>
                            <a:srgbClr val="0041FF"/>
                          </a:solidFill>
                          <a:latin typeface="BIZ UDPゴシック" panose="020B0400000000000000" pitchFamily="50" charset="-128"/>
                          <a:ea typeface="BIZ UDPゴシック" panose="020B0400000000000000" pitchFamily="50" charset="-128"/>
                        </a:rPr>
                      </a:br>
                      <a:r>
                        <a:rPr kumimoji="1" lang="ja-JP" altLang="en-US" sz="1800" b="1" dirty="0">
                          <a:solidFill>
                            <a:srgbClr val="0041FF"/>
                          </a:solidFill>
                          <a:latin typeface="BIZ UDPゴシック" panose="020B0400000000000000" pitchFamily="50" charset="-128"/>
                          <a:ea typeface="BIZ UDPゴシック" panose="020B0400000000000000" pitchFamily="50" charset="-128"/>
                        </a:rPr>
                        <a:t>策定</a:t>
                      </a:r>
                      <a:endParaRPr kumimoji="1" lang="ja-JP" altLang="en-US" sz="1800" b="1" strike="sngStrike"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高知市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243539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xmlns="" id="{3D01045C-D087-40B5-8F8C-493A6715017D}"/>
              </a:ext>
            </a:extLst>
          </p:cNvPr>
          <p:cNvSpPr/>
          <p:nvPr/>
        </p:nvSpPr>
        <p:spPr>
          <a:xfrm>
            <a:off x="344556" y="2815523"/>
            <a:ext cx="8454887" cy="23262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kumimoji="1" lang="en-US" altLang="ja-JP" sz="1600" dirty="0">
                <a:solidFill>
                  <a:srgbClr val="0041FF"/>
                </a:solidFill>
                <a:latin typeface="BIZ UDPゴシック" panose="020B0400000000000000" pitchFamily="50" charset="-128"/>
                <a:ea typeface="BIZ UDPゴシック" panose="020B0400000000000000" pitchFamily="50" charset="-128"/>
              </a:rPr>
              <a:t>【</a:t>
            </a:r>
            <a:r>
              <a:rPr kumimoji="1" lang="ja-JP" altLang="en-US" sz="1600">
                <a:solidFill>
                  <a:srgbClr val="0041FF"/>
                </a:solidFill>
                <a:latin typeface="BIZ UDPゴシック" panose="020B0400000000000000" pitchFamily="50" charset="-128"/>
                <a:ea typeface="BIZ UDPゴシック" panose="020B0400000000000000" pitchFamily="50" charset="-128"/>
              </a:rPr>
              <a:t>担当者のメッセージ</a:t>
            </a:r>
            <a:r>
              <a:rPr kumimoji="1" lang="en-US" altLang="ja-JP" sz="1600" dirty="0">
                <a:solidFill>
                  <a:srgbClr val="0041FF"/>
                </a:solidFill>
                <a:latin typeface="BIZ UDPゴシック" panose="020B0400000000000000" pitchFamily="50" charset="-128"/>
                <a:ea typeface="BIZ UDPゴシック" panose="020B0400000000000000" pitchFamily="50" charset="-128"/>
              </a:rPr>
              <a:t>】</a:t>
            </a:r>
          </a:p>
          <a:p>
            <a:pPr algn="just">
              <a:spcAft>
                <a:spcPts val="600"/>
              </a:spcAft>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　高知市では、男女共同参画の理解が進みつつあり、防災会議やあらゆるワークショップ等に</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女性の積極的な参画が見受けられるようになりましたが、女性が発言しやすい環境には至っていない現状があります。</a:t>
            </a:r>
            <a:endPar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just">
              <a:spcAft>
                <a:spcPts val="600"/>
              </a:spcAft>
            </a:pP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　防災・復興における男女共同参画の取組を推進するために、平常時から部局の連携した取組が必要です。また、災害対応は行政だけで完結することは困難です。住民の防災力の高さが</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その後の被害に大きく関わってきます。災害対応に女性の視点を反映することは、生活者の</a:t>
            </a:r>
            <a: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t/>
            </a:r>
            <a:br>
              <a:rPr kumimoji="1" lang="en-US" altLang="ja-JP" sz="1600" dirty="0">
                <a:solidFill>
                  <a:schemeClr val="tx1">
                    <a:lumMod val="75000"/>
                    <a:lumOff val="25000"/>
                  </a:schemeClr>
                </a:solidFill>
                <a:latin typeface="BIZ UDPゴシック" panose="020B0400000000000000" pitchFamily="50" charset="-128"/>
                <a:ea typeface="BIZ UDPゴシック" panose="020B0400000000000000" pitchFamily="50" charset="-128"/>
              </a:rPr>
            </a:br>
            <a:r>
              <a:rPr kumimoji="1" lang="ja-JP" altLang="en-US" sz="1600" dirty="0">
                <a:solidFill>
                  <a:schemeClr val="tx1">
                    <a:lumMod val="75000"/>
                    <a:lumOff val="25000"/>
                  </a:schemeClr>
                </a:solidFill>
                <a:latin typeface="BIZ UDPゴシック" panose="020B0400000000000000" pitchFamily="50" charset="-128"/>
                <a:ea typeface="BIZ UDPゴシック" panose="020B0400000000000000" pitchFamily="50" charset="-128"/>
              </a:rPr>
              <a:t>視点が反映されることとなり、地域の防災力向上に繋がり、大きな備えになります。</a:t>
            </a:r>
          </a:p>
        </p:txBody>
      </p:sp>
      <p:sp>
        <p:nvSpPr>
          <p:cNvPr id="9" name="四角形: 角を丸くする 8">
            <a:extLst>
              <a:ext uri="{FF2B5EF4-FFF2-40B4-BE49-F238E27FC236}">
                <a16:creationId xmlns:a16="http://schemas.microsoft.com/office/drawing/2014/main" xmlns="" id="{38922AAD-9559-4682-970E-A435170F0549}"/>
              </a:ext>
            </a:extLst>
          </p:cNvPr>
          <p:cNvSpPr/>
          <p:nvPr/>
        </p:nvSpPr>
        <p:spPr>
          <a:xfrm>
            <a:off x="344557" y="934865"/>
            <a:ext cx="8454887" cy="1712641"/>
          </a:xfrm>
          <a:prstGeom prst="roundRect">
            <a:avLst>
              <a:gd name="adj" fmla="val 12107"/>
            </a:avLst>
          </a:prstGeom>
          <a:solidFill>
            <a:srgbClr val="FFFFD5"/>
          </a:solidFill>
          <a:ln w="38100">
            <a:solidFill>
              <a:srgbClr val="FF9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338F8315-112A-4074-AAFD-F83089D2CDBD}"/>
              </a:ext>
            </a:extLst>
          </p:cNvPr>
          <p:cNvSpPr txBox="1"/>
          <p:nvPr/>
        </p:nvSpPr>
        <p:spPr>
          <a:xfrm>
            <a:off x="463827" y="1007298"/>
            <a:ext cx="2259725" cy="369332"/>
          </a:xfrm>
          <a:prstGeom prst="rect">
            <a:avLst/>
          </a:prstGeom>
          <a:noFill/>
        </p:spPr>
        <p:txBody>
          <a:bodyPr wrap="square" rtlCol="0">
            <a:spAutoFit/>
          </a:bodyPr>
          <a:lstStyle/>
          <a:p>
            <a:pPr marL="285750" indent="-285750">
              <a:buFont typeface="Wingdings" panose="05000000000000000000" pitchFamily="2" charset="2"/>
              <a:buChar char="u"/>
            </a:pPr>
            <a:r>
              <a:rPr kumimoji="1" lang="ja-JP" altLang="en-US" b="1" dirty="0">
                <a:solidFill>
                  <a:srgbClr val="FF2800"/>
                </a:solidFill>
                <a:latin typeface="BIZ UDPゴシック" panose="020B0400000000000000" pitchFamily="50" charset="-128"/>
                <a:ea typeface="BIZ UDPゴシック" panose="020B0400000000000000" pitchFamily="50" charset="-128"/>
              </a:rPr>
              <a:t>取組のポイント</a:t>
            </a:r>
          </a:p>
        </p:txBody>
      </p:sp>
      <p:sp>
        <p:nvSpPr>
          <p:cNvPr id="12" name="テキスト ボックス 11">
            <a:extLst>
              <a:ext uri="{FF2B5EF4-FFF2-40B4-BE49-F238E27FC236}">
                <a16:creationId xmlns:a16="http://schemas.microsoft.com/office/drawing/2014/main" xmlns="" id="{90607D01-F556-41F0-BF33-E3A541C5AE3F}"/>
              </a:ext>
            </a:extLst>
          </p:cNvPr>
          <p:cNvSpPr txBox="1"/>
          <p:nvPr/>
        </p:nvSpPr>
        <p:spPr>
          <a:xfrm>
            <a:off x="490571" y="1382281"/>
            <a:ext cx="8162855" cy="1169551"/>
          </a:xfrm>
          <a:prstGeom prst="rect">
            <a:avLst/>
          </a:prstGeom>
          <a:noFill/>
        </p:spPr>
        <p:txBody>
          <a:bodyPr wrap="square">
            <a:spAutoFit/>
          </a:bodyPr>
          <a:lstStyle/>
          <a:p>
            <a:pPr marL="285750" indent="-285750">
              <a:spcAft>
                <a:spcPts val="6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女性職員が</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女性の視点から市の防災対策について検討・提言</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した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6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地域の</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女性人材を発掘し、防災リーダーを育成</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した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marL="285750" indent="-285750">
              <a:spcAft>
                <a:spcPts val="600"/>
              </a:spcAft>
              <a:buFont typeface="Wingdings" panose="05000000000000000000" pitchFamily="2" charset="2"/>
              <a:buChar char="ü"/>
            </a:pP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市のマニュアル策定時、</a:t>
            </a:r>
            <a:r>
              <a:rPr kumimoji="1" lang="ja-JP" altLang="en-US" sz="2000" b="1" u="sng" dirty="0">
                <a:solidFill>
                  <a:schemeClr val="tx1">
                    <a:lumMod val="75000"/>
                    <a:lumOff val="25000"/>
                  </a:schemeClr>
                </a:solidFill>
                <a:latin typeface="BIZ UDPゴシック" panose="020B0400000000000000" pitchFamily="50" charset="-128"/>
                <a:ea typeface="BIZ UDPゴシック" panose="020B0400000000000000" pitchFamily="50" charset="-128"/>
              </a:rPr>
              <a:t>育成した女性防災リーダーと連携</a:t>
            </a:r>
            <a:r>
              <a:rPr kumimoji="1" lang="ja-JP" altLang="en-US" sz="2000" dirty="0">
                <a:solidFill>
                  <a:schemeClr val="tx1">
                    <a:lumMod val="75000"/>
                    <a:lumOff val="25000"/>
                  </a:schemeClr>
                </a:solidFill>
                <a:latin typeface="BIZ UDPゴシック" panose="020B0400000000000000" pitchFamily="50" charset="-128"/>
                <a:ea typeface="BIZ UDPゴシック" panose="020B0400000000000000" pitchFamily="50" charset="-128"/>
              </a:rPr>
              <a:t>した</a:t>
            </a:r>
            <a:endParaRPr kumimoji="1" lang="en-US" altLang="ja-JP" sz="20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graphicFrame>
        <p:nvGraphicFramePr>
          <p:cNvPr id="13" name="表 6">
            <a:extLst>
              <a:ext uri="{FF2B5EF4-FFF2-40B4-BE49-F238E27FC236}">
                <a16:creationId xmlns:a16="http://schemas.microsoft.com/office/drawing/2014/main" xmlns="" id="{1DB52666-B737-4CC8-86FC-D8AA2C9D5B8D}"/>
              </a:ext>
            </a:extLst>
          </p:cNvPr>
          <p:cNvGraphicFramePr>
            <a:graphicFrameLocks noGrp="1"/>
          </p:cNvGraphicFramePr>
          <p:nvPr>
            <p:extLst>
              <p:ext uri="{D42A27DB-BD31-4B8C-83A1-F6EECF244321}">
                <p14:modId xmlns:p14="http://schemas.microsoft.com/office/powerpoint/2010/main" val="1963223063"/>
              </p:ext>
            </p:extLst>
          </p:nvPr>
        </p:nvGraphicFramePr>
        <p:xfrm>
          <a:off x="344556" y="5322529"/>
          <a:ext cx="8454888" cy="1173480"/>
        </p:xfrm>
        <a:graphic>
          <a:graphicData uri="http://schemas.openxmlformats.org/drawingml/2006/table">
            <a:tbl>
              <a:tblPr firstRow="1" bandRow="1">
                <a:tableStyleId>{5C22544A-7EE6-4342-B048-85BDC9FD1C3A}</a:tableStyleId>
              </a:tblPr>
              <a:tblGrid>
                <a:gridCol w="1423842">
                  <a:extLst>
                    <a:ext uri="{9D8B030D-6E8A-4147-A177-3AD203B41FA5}">
                      <a16:colId xmlns:a16="http://schemas.microsoft.com/office/drawing/2014/main" xmlns="" val="2891368264"/>
                    </a:ext>
                  </a:extLst>
                </a:gridCol>
                <a:gridCol w="7031046">
                  <a:extLst>
                    <a:ext uri="{9D8B030D-6E8A-4147-A177-3AD203B41FA5}">
                      <a16:colId xmlns:a16="http://schemas.microsoft.com/office/drawing/2014/main" xmlns="" val="216582114"/>
                    </a:ext>
                  </a:extLst>
                </a:gridCol>
              </a:tblGrid>
              <a:tr h="1151597">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団体の概要</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問い合わせ先</a:t>
                      </a: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algn="l">
                        <a:spcAft>
                          <a:spcPts val="600"/>
                        </a:spcAft>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高知県高知市 防災対策部 防災政策課</a:t>
                      </a:r>
                    </a:p>
                    <a:p>
                      <a:pPr algn="l"/>
                      <a:r>
                        <a:rPr kumimoji="1" lang="ja-JP" altLang="en-US" sz="1200" b="0" dirty="0">
                          <a:solidFill>
                            <a:srgbClr val="0041FF"/>
                          </a:solidFill>
                          <a:latin typeface="BIZ UDPゴシック" panose="020B0400000000000000" pitchFamily="50" charset="-128"/>
                          <a:ea typeface="BIZ UDPゴシック" panose="020B0400000000000000" pitchFamily="50" charset="-128"/>
                        </a:rPr>
                        <a:t>〒７８０</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８５７１</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 </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高知市丸ノ内１丁目７</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４５　総合あんしんセンター ５階</a:t>
                      </a: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【TEL】</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０８８</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８２３</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９０５５</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直通</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endParaRPr kumimoji="1" lang="ja-JP" altLang="en-US" sz="1200" b="0" dirty="0">
                        <a:solidFill>
                          <a:srgbClr val="0041FF"/>
                        </a:solidFill>
                        <a:latin typeface="BIZ UDPゴシック" panose="020B0400000000000000" pitchFamily="50" charset="-128"/>
                        <a:ea typeface="BIZ UDPゴシック" panose="020B0400000000000000" pitchFamily="50" charset="-128"/>
                      </a:endParaRP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【FAX】</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０８８</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８２３</a:t>
                      </a:r>
                      <a:r>
                        <a:rPr kumimoji="1" lang="en-US" altLang="ja-JP" sz="1200" b="0" dirty="0">
                          <a:solidFill>
                            <a:srgbClr val="0041FF"/>
                          </a:solidFill>
                          <a:latin typeface="BIZ UDPゴシック" panose="020B0400000000000000" pitchFamily="50" charset="-128"/>
                          <a:ea typeface="BIZ UDPゴシック" panose="020B0400000000000000" pitchFamily="50" charset="-128"/>
                        </a:rPr>
                        <a:t>-</a:t>
                      </a:r>
                      <a:r>
                        <a:rPr kumimoji="1" lang="ja-JP" altLang="en-US" sz="1200" b="0" dirty="0">
                          <a:solidFill>
                            <a:srgbClr val="0041FF"/>
                          </a:solidFill>
                          <a:latin typeface="BIZ UDPゴシック" panose="020B0400000000000000" pitchFamily="50" charset="-128"/>
                          <a:ea typeface="BIZ UDPゴシック" panose="020B0400000000000000" pitchFamily="50" charset="-128"/>
                        </a:rPr>
                        <a:t>９０８５</a:t>
                      </a:r>
                      <a:endParaRPr kumimoji="1" lang="en-US" altLang="ja-JP" sz="1200" b="0" dirty="0">
                        <a:solidFill>
                          <a:srgbClr val="0041FF"/>
                        </a:solidFill>
                        <a:latin typeface="BIZ UDPゴシック" panose="020B0400000000000000" pitchFamily="50" charset="-128"/>
                        <a:ea typeface="BIZ UDPゴシック" panose="020B0400000000000000" pitchFamily="50" charset="-128"/>
                      </a:endParaRPr>
                    </a:p>
                    <a:p>
                      <a:pPr algn="l"/>
                      <a:r>
                        <a:rPr kumimoji="1" lang="en-US" altLang="ja-JP" sz="1200" b="0" dirty="0">
                          <a:solidFill>
                            <a:srgbClr val="0041FF"/>
                          </a:solidFill>
                          <a:latin typeface="BIZ UDPゴシック" panose="020B0400000000000000" pitchFamily="50" charset="-128"/>
                          <a:ea typeface="BIZ UDPゴシック" panose="020B0400000000000000" pitchFamily="50" charset="-128"/>
                        </a:rPr>
                        <a:t>https://www.city.kochi.kochi.jp/soshiki/135/</a:t>
                      </a:r>
                      <a:endParaRPr kumimoji="1" lang="ja-JP" altLang="en-US" sz="1200" b="0"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73043214"/>
                  </a:ext>
                </a:extLst>
              </a:tr>
            </a:tbl>
          </a:graphicData>
        </a:graphic>
      </p:graphicFrame>
      <p:sp>
        <p:nvSpPr>
          <p:cNvPr id="11" name="スライド番号プレースホルダー 2">
            <a:extLst>
              <a:ext uri="{FF2B5EF4-FFF2-40B4-BE49-F238E27FC236}">
                <a16:creationId xmlns:a16="http://schemas.microsoft.com/office/drawing/2014/main" xmlns="" id="{1B48C219-0A99-49FB-A0AF-624AD673F48E}"/>
              </a:ext>
            </a:extLst>
          </p:cNvPr>
          <p:cNvSpPr>
            <a:spLocks noGrp="1"/>
          </p:cNvSpPr>
          <p:nvPr>
            <p:ph type="sldNum" sz="quarter" idx="12"/>
          </p:nvPr>
        </p:nvSpPr>
        <p:spPr>
          <a:xfrm>
            <a:off x="7045452" y="6456299"/>
            <a:ext cx="2057400" cy="365125"/>
          </a:xfrm>
        </p:spPr>
        <p:txBody>
          <a:bodyPr/>
          <a:lstStyle/>
          <a:p>
            <a:r>
              <a:rPr kumimoji="1" lang="ja-JP" altLang="en-US" dirty="0"/>
              <a:t>６／６</a:t>
            </a:r>
          </a:p>
        </p:txBody>
      </p:sp>
      <p:pic>
        <p:nvPicPr>
          <p:cNvPr id="3" name="図 2" descr="QR コード&#10;&#10;高知市防災政策課">
            <a:extLst>
              <a:ext uri="{FF2B5EF4-FFF2-40B4-BE49-F238E27FC236}">
                <a16:creationId xmlns:a16="http://schemas.microsoft.com/office/drawing/2014/main" xmlns="" id="{5BABECAF-789C-4E11-9A72-D628D8E3A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430" y="5376311"/>
            <a:ext cx="1057143" cy="1057143"/>
          </a:xfrm>
          <a:prstGeom prst="rect">
            <a:avLst/>
          </a:prstGeom>
        </p:spPr>
      </p:pic>
      <p:graphicFrame>
        <p:nvGraphicFramePr>
          <p:cNvPr id="14" name="表 6">
            <a:extLst>
              <a:ext uri="{FF2B5EF4-FFF2-40B4-BE49-F238E27FC236}">
                <a16:creationId xmlns:a16="http://schemas.microsoft.com/office/drawing/2014/main" xmlns="" id="{A2BAEF58-6415-4A49-B11B-8B6CEF75CD29}"/>
              </a:ext>
            </a:extLst>
          </p:cNvPr>
          <p:cNvGraphicFramePr>
            <a:graphicFrameLocks noGrp="1"/>
          </p:cNvGraphicFramePr>
          <p:nvPr>
            <p:extLst>
              <p:ext uri="{D42A27DB-BD31-4B8C-83A1-F6EECF244321}">
                <p14:modId xmlns:p14="http://schemas.microsoft.com/office/powerpoint/2010/main" val="808908944"/>
              </p:ext>
            </p:extLst>
          </p:nvPr>
        </p:nvGraphicFramePr>
        <p:xfrm>
          <a:off x="41148" y="35408"/>
          <a:ext cx="9061704" cy="640800"/>
        </p:xfrm>
        <a:graphic>
          <a:graphicData uri="http://schemas.openxmlformats.org/drawingml/2006/table">
            <a:tbl>
              <a:tblPr firstRow="1" bandRow="1">
                <a:tableStyleId>{5C22544A-7EE6-4342-B048-85BDC9FD1C3A}</a:tableStyleId>
              </a:tblPr>
              <a:tblGrid>
                <a:gridCol w="1199597">
                  <a:extLst>
                    <a:ext uri="{9D8B030D-6E8A-4147-A177-3AD203B41FA5}">
                      <a16:colId xmlns:a16="http://schemas.microsoft.com/office/drawing/2014/main" xmlns="" val="2891368264"/>
                    </a:ext>
                  </a:extLst>
                </a:gridCol>
                <a:gridCol w="5918044">
                  <a:extLst>
                    <a:ext uri="{9D8B030D-6E8A-4147-A177-3AD203B41FA5}">
                      <a16:colId xmlns:a16="http://schemas.microsoft.com/office/drawing/2014/main" xmlns="" val="216582114"/>
                    </a:ext>
                  </a:extLst>
                </a:gridCol>
                <a:gridCol w="1944063">
                  <a:extLst>
                    <a:ext uri="{9D8B030D-6E8A-4147-A177-3AD203B41FA5}">
                      <a16:colId xmlns:a16="http://schemas.microsoft.com/office/drawing/2014/main" xmlns="" val="255611106"/>
                    </a:ext>
                  </a:extLst>
                </a:gridCol>
              </a:tblGrid>
              <a:tr h="640800">
                <a:tc>
                  <a:txBody>
                    <a:bodyPr/>
                    <a:lstStyle/>
                    <a:p>
                      <a:pPr algn="ctr"/>
                      <a:r>
                        <a:rPr kumimoji="1" lang="ja-JP" altLang="en-US" sz="1400" b="1">
                          <a:solidFill>
                            <a:schemeClr val="bg1"/>
                          </a:solidFill>
                          <a:latin typeface="BIZ UDPゴシック" panose="020B0400000000000000" pitchFamily="50" charset="-128"/>
                          <a:ea typeface="BIZ UDPゴシック" panose="020B0400000000000000" pitchFamily="50" charset="-128"/>
                        </a:rPr>
                        <a:t>事例１２</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rgbClr val="0041FF"/>
                          </a:solidFill>
                          <a:latin typeface="BIZ UDPゴシック" panose="020B0400000000000000" pitchFamily="50" charset="-128"/>
                          <a:ea typeface="BIZ UDPゴシック" panose="020B0400000000000000" pitchFamily="50" charset="-128"/>
                        </a:rPr>
                        <a:t>育成した女性防災リーダーと連携して市のマニュアルを</a:t>
                      </a:r>
                      <a:r>
                        <a:rPr kumimoji="1" lang="en-US" altLang="ja-JP" sz="1800" b="1" dirty="0">
                          <a:solidFill>
                            <a:srgbClr val="0041FF"/>
                          </a:solidFill>
                          <a:latin typeface="BIZ UDPゴシック" panose="020B0400000000000000" pitchFamily="50" charset="-128"/>
                          <a:ea typeface="BIZ UDPゴシック" panose="020B0400000000000000" pitchFamily="50" charset="-128"/>
                        </a:rPr>
                        <a:t/>
                      </a:r>
                      <a:br>
                        <a:rPr kumimoji="1" lang="en-US" altLang="ja-JP" sz="1800" b="1" dirty="0">
                          <a:solidFill>
                            <a:srgbClr val="0041FF"/>
                          </a:solidFill>
                          <a:latin typeface="BIZ UDPゴシック" panose="020B0400000000000000" pitchFamily="50" charset="-128"/>
                          <a:ea typeface="BIZ UDPゴシック" panose="020B0400000000000000" pitchFamily="50" charset="-128"/>
                        </a:rPr>
                      </a:br>
                      <a:r>
                        <a:rPr kumimoji="1" lang="ja-JP" altLang="en-US" sz="1800" b="1" dirty="0">
                          <a:solidFill>
                            <a:srgbClr val="0041FF"/>
                          </a:solidFill>
                          <a:latin typeface="BIZ UDPゴシック" panose="020B0400000000000000" pitchFamily="50" charset="-128"/>
                          <a:ea typeface="BIZ UDPゴシック" panose="020B0400000000000000" pitchFamily="50" charset="-128"/>
                        </a:rPr>
                        <a:t>策定</a:t>
                      </a:r>
                      <a:endParaRPr kumimoji="1" lang="ja-JP" altLang="en-US" sz="1800" b="1" strike="sngStrike" dirty="0">
                        <a:solidFill>
                          <a:srgbClr val="0041FF"/>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400" b="1" dirty="0">
                          <a:solidFill>
                            <a:schemeClr val="bg1"/>
                          </a:solidFill>
                          <a:latin typeface="BIZ UDPゴシック" panose="020B0400000000000000" pitchFamily="50" charset="-128"/>
                          <a:ea typeface="BIZ UDPゴシック" panose="020B0400000000000000" pitchFamily="50" charset="-128"/>
                        </a:rPr>
                        <a:t>高知市</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txBody>
                  <a:tcPr anchor="ctr">
                    <a:lnL w="12700" cap="flat" cmpd="sng" algn="ctr">
                      <a:solidFill>
                        <a:srgbClr val="0041FF"/>
                      </a:solidFill>
                      <a:prstDash val="solid"/>
                      <a:round/>
                      <a:headEnd type="none" w="med" len="med"/>
                      <a:tailEnd type="none" w="med" len="med"/>
                    </a:lnL>
                    <a:lnR w="12700" cap="flat" cmpd="sng" algn="ctr">
                      <a:solidFill>
                        <a:srgbClr val="0041FF"/>
                      </a:solidFill>
                      <a:prstDash val="solid"/>
                      <a:round/>
                      <a:headEnd type="none" w="med" len="med"/>
                      <a:tailEnd type="none" w="med" len="med"/>
                    </a:lnR>
                    <a:lnT w="12700" cap="flat" cmpd="sng" algn="ctr">
                      <a:solidFill>
                        <a:srgbClr val="0041FF"/>
                      </a:solidFill>
                      <a:prstDash val="solid"/>
                      <a:round/>
                      <a:headEnd type="none" w="med" len="med"/>
                      <a:tailEnd type="none" w="med" len="med"/>
                    </a:lnT>
                    <a:lnB w="12700" cap="flat" cmpd="sng" algn="ctr">
                      <a:solidFill>
                        <a:srgbClr val="0041FF"/>
                      </a:solidFill>
                      <a:prstDash val="solid"/>
                      <a:round/>
                      <a:headEnd type="none" w="med" len="med"/>
                      <a:tailEnd type="none" w="med" len="med"/>
                    </a:lnB>
                    <a:lnTlToBr w="12700" cmpd="sng">
                      <a:noFill/>
                      <a:prstDash val="solid"/>
                    </a:lnTlToBr>
                    <a:lnBlToTr w="12700" cmpd="sng">
                      <a:noFill/>
                      <a:prstDash val="solid"/>
                    </a:lnBlToTr>
                    <a:solidFill>
                      <a:srgbClr val="0041FF"/>
                    </a:solidFill>
                  </a:tcPr>
                </a:tc>
                <a:extLst>
                  <a:ext uri="{0D108BD9-81ED-4DB2-BD59-A6C34878D82A}">
                    <a16:rowId xmlns:a16="http://schemas.microsoft.com/office/drawing/2014/main" xmlns="" val="2473043214"/>
                  </a:ext>
                </a:extLst>
              </a:tr>
            </a:tbl>
          </a:graphicData>
        </a:graphic>
      </p:graphicFrame>
    </p:spTree>
    <p:extLst>
      <p:ext uri="{BB962C8B-B14F-4D97-AF65-F5344CB8AC3E}">
        <p14:creationId xmlns:p14="http://schemas.microsoft.com/office/powerpoint/2010/main" val="357761927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929</Words>
  <Application>Microsoft Office PowerPoint</Application>
  <PresentationFormat>画面に合わせる (4:3)</PresentationFormat>
  <Paragraphs>109</Paragraphs>
  <Slides>6</Slides>
  <Notes>6</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6</vt:i4>
      </vt:variant>
    </vt:vector>
  </HeadingPairs>
  <TitlesOfParts>
    <vt:vector size="17" baseType="lpstr">
      <vt:lpstr>BIZ UDPゴシック</vt:lpstr>
      <vt:lpstr>HGPｺﾞｼｯｸM</vt:lpstr>
      <vt:lpstr>ＭＳ Ｐゴシック</vt:lpstr>
      <vt:lpstr>游ゴシック</vt:lpstr>
      <vt:lpstr>游ゴシック Light</vt:lpstr>
      <vt:lpstr>Arial</vt:lpstr>
      <vt:lpstr>Calibri</vt:lpstr>
      <vt:lpstr>Calibri Light</vt:lpstr>
      <vt:lpstr>Century</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2021-05-13T15:48:18Z</dcterms:created>
  <dcterms:modified xsi:type="dcterms:W3CDTF">2021-05-13T15:48:32Z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